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0" r:id="rId27"/>
    <p:sldId id="281" r:id="rId28"/>
    <p:sldId id="282" r:id="rId29"/>
    <p:sldId id="283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75BD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7B0D4-6F7C-4657-B4D0-60DD52414B1A}" type="doc">
      <dgm:prSet loTypeId="urn:microsoft.com/office/officeart/2005/8/layout/orgChart1" loCatId="hierarchy" qsTypeId="urn:microsoft.com/office/officeart/2005/8/quickstyle/3d2#4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D40E2BBB-A09E-4236-BEFD-A7E174B63B8D}">
      <dgm:prSet phldrT="[Текст]" custT="1"/>
      <dgm:spPr/>
      <dgm:t>
        <a:bodyPr/>
        <a:lstStyle/>
        <a:p>
          <a:r>
            <a:rPr lang="uk-UA" sz="2800" dirty="0"/>
            <a:t>Музичні заняття в ЗДО</a:t>
          </a:r>
          <a:endParaRPr lang="ru-RU" sz="2800" dirty="0"/>
        </a:p>
      </dgm:t>
    </dgm:pt>
    <dgm:pt modelId="{A95DAF06-A429-494E-BE4D-4379D14C0E1E}" type="parTrans" cxnId="{2FC2C773-B178-4678-B257-1B4963702A03}">
      <dgm:prSet/>
      <dgm:spPr/>
      <dgm:t>
        <a:bodyPr/>
        <a:lstStyle/>
        <a:p>
          <a:endParaRPr lang="ru-RU"/>
        </a:p>
      </dgm:t>
    </dgm:pt>
    <dgm:pt modelId="{D05137B4-D859-42F2-9C98-435302E8145B}" type="sibTrans" cxnId="{2FC2C773-B178-4678-B257-1B4963702A03}">
      <dgm:prSet/>
      <dgm:spPr/>
      <dgm:t>
        <a:bodyPr/>
        <a:lstStyle/>
        <a:p>
          <a:endParaRPr lang="ru-RU"/>
        </a:p>
      </dgm:t>
    </dgm:pt>
    <dgm:pt modelId="{2D21CB85-8232-4759-9B8D-6D9860EBDEE8}">
      <dgm:prSet phldrT="[Текст]" custT="1"/>
      <dgm:spPr/>
      <dgm:t>
        <a:bodyPr/>
        <a:lstStyle/>
        <a:p>
          <a:r>
            <a:rPr lang="uk-UA" sz="2000" dirty="0"/>
            <a:t>Розвиток музичних здібностей </a:t>
          </a:r>
          <a:endParaRPr lang="ru-RU" sz="2000" dirty="0"/>
        </a:p>
      </dgm:t>
    </dgm:pt>
    <dgm:pt modelId="{C17CA7D5-BBCB-457E-B9C7-EDF9BEF1EF8C}" type="parTrans" cxnId="{83B08D86-4233-4C56-A9C1-309964E8B6EF}">
      <dgm:prSet/>
      <dgm:spPr/>
      <dgm:t>
        <a:bodyPr/>
        <a:lstStyle/>
        <a:p>
          <a:endParaRPr lang="ru-RU"/>
        </a:p>
      </dgm:t>
    </dgm:pt>
    <dgm:pt modelId="{7506500C-2151-43DF-B8A0-99A7D249F57C}" type="sibTrans" cxnId="{83B08D86-4233-4C56-A9C1-309964E8B6EF}">
      <dgm:prSet/>
      <dgm:spPr/>
      <dgm:t>
        <a:bodyPr/>
        <a:lstStyle/>
        <a:p>
          <a:endParaRPr lang="ru-RU"/>
        </a:p>
      </dgm:t>
    </dgm:pt>
    <dgm:pt modelId="{9C91E816-8699-4D3D-A196-296D4AB16CC7}">
      <dgm:prSet custT="1"/>
      <dgm:spPr/>
      <dgm:t>
        <a:bodyPr/>
        <a:lstStyle/>
        <a:p>
          <a:r>
            <a:rPr lang="uk-UA" sz="2000" dirty="0"/>
            <a:t>Загальний розвиток особистості дитини</a:t>
          </a:r>
          <a:endParaRPr lang="ru-RU" sz="2000" dirty="0"/>
        </a:p>
      </dgm:t>
    </dgm:pt>
    <dgm:pt modelId="{8927BEF6-3160-48AB-BAAD-B31C565D77B3}" type="parTrans" cxnId="{787AFD89-91F6-44FB-9E79-18451EDEE45E}">
      <dgm:prSet/>
      <dgm:spPr/>
      <dgm:t>
        <a:bodyPr/>
        <a:lstStyle/>
        <a:p>
          <a:endParaRPr lang="ru-RU"/>
        </a:p>
      </dgm:t>
    </dgm:pt>
    <dgm:pt modelId="{527B78ED-4376-4940-AD53-6CBCC8ABDBD5}" type="sibTrans" cxnId="{787AFD89-91F6-44FB-9E79-18451EDEE45E}">
      <dgm:prSet/>
      <dgm:spPr/>
      <dgm:t>
        <a:bodyPr/>
        <a:lstStyle/>
        <a:p>
          <a:endParaRPr lang="ru-RU"/>
        </a:p>
      </dgm:t>
    </dgm:pt>
    <dgm:pt modelId="{767A346F-A6A3-495C-BCAB-DA32E85FA901}">
      <dgm:prSet custT="1"/>
      <dgm:spPr/>
      <dgm:t>
        <a:bodyPr/>
        <a:lstStyle/>
        <a:p>
          <a:r>
            <a:rPr lang="uk-UA" sz="2000" dirty="0"/>
            <a:t>Формуються перші смакові вподобання</a:t>
          </a:r>
          <a:endParaRPr lang="ru-RU" sz="2000" dirty="0"/>
        </a:p>
      </dgm:t>
    </dgm:pt>
    <dgm:pt modelId="{7D2D7276-A5B4-4CB9-8821-13FEAB06E9A1}" type="parTrans" cxnId="{A167C94C-1705-423F-9201-C36631F0FA11}">
      <dgm:prSet/>
      <dgm:spPr/>
      <dgm:t>
        <a:bodyPr/>
        <a:lstStyle/>
        <a:p>
          <a:endParaRPr lang="ru-RU"/>
        </a:p>
      </dgm:t>
    </dgm:pt>
    <dgm:pt modelId="{CA639CE0-9354-4CD3-9A35-B1171230CDEC}" type="sibTrans" cxnId="{A167C94C-1705-423F-9201-C36631F0FA11}">
      <dgm:prSet/>
      <dgm:spPr/>
      <dgm:t>
        <a:bodyPr/>
        <a:lstStyle/>
        <a:p>
          <a:endParaRPr lang="ru-RU"/>
        </a:p>
      </dgm:t>
    </dgm:pt>
    <dgm:pt modelId="{6B915C84-0546-4949-8FEA-E7374C81011D}">
      <dgm:prSet custT="1"/>
      <dgm:spPr/>
      <dgm:t>
        <a:bodyPr/>
        <a:lstStyle/>
        <a:p>
          <a:r>
            <a:rPr lang="uk-UA" sz="2000" dirty="0"/>
            <a:t>Створюється підґрунтя для їх музичного розвитку. </a:t>
          </a:r>
          <a:endParaRPr lang="ru-RU" sz="2000" dirty="0"/>
        </a:p>
      </dgm:t>
    </dgm:pt>
    <dgm:pt modelId="{347CAA9F-BF68-44B6-BCDD-5D0DB852E182}" type="parTrans" cxnId="{9030816A-1EF3-4FB0-84F1-069BFFA363A1}">
      <dgm:prSet/>
      <dgm:spPr/>
      <dgm:t>
        <a:bodyPr/>
        <a:lstStyle/>
        <a:p>
          <a:endParaRPr lang="ru-RU"/>
        </a:p>
      </dgm:t>
    </dgm:pt>
    <dgm:pt modelId="{3774BD85-A509-49EC-9B5C-C13EDBDB47AD}" type="sibTrans" cxnId="{9030816A-1EF3-4FB0-84F1-069BFFA363A1}">
      <dgm:prSet/>
      <dgm:spPr/>
      <dgm:t>
        <a:bodyPr/>
        <a:lstStyle/>
        <a:p>
          <a:endParaRPr lang="ru-RU"/>
        </a:p>
      </dgm:t>
    </dgm:pt>
    <dgm:pt modelId="{A5C78896-423B-47B9-AC6B-07E576175261}" type="pres">
      <dgm:prSet presAssocID="{F9D7B0D4-6F7C-4657-B4D0-60DD52414B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1EA11E-FEA4-4C0D-B9C2-FC715721D963}" type="pres">
      <dgm:prSet presAssocID="{D40E2BBB-A09E-4236-BEFD-A7E174B63B8D}" presName="hierRoot1" presStyleCnt="0">
        <dgm:presLayoutVars>
          <dgm:hierBranch val="init"/>
        </dgm:presLayoutVars>
      </dgm:prSet>
      <dgm:spPr/>
    </dgm:pt>
    <dgm:pt modelId="{D55CFCA7-2F30-4795-B148-98165F22670D}" type="pres">
      <dgm:prSet presAssocID="{D40E2BBB-A09E-4236-BEFD-A7E174B63B8D}" presName="rootComposite1" presStyleCnt="0"/>
      <dgm:spPr/>
    </dgm:pt>
    <dgm:pt modelId="{56C0CD5F-A7FE-4DBB-B7D4-5B44F8073A81}" type="pres">
      <dgm:prSet presAssocID="{D40E2BBB-A09E-4236-BEFD-A7E174B63B8D}" presName="rootText1" presStyleLbl="node0" presStyleIdx="0" presStyleCnt="1" custScaleX="172537" custScaleY="140713" custLinFactNeighborX="-2646" custLinFactNeighborY="-31083">
        <dgm:presLayoutVars>
          <dgm:chPref val="3"/>
        </dgm:presLayoutVars>
      </dgm:prSet>
      <dgm:spPr/>
    </dgm:pt>
    <dgm:pt modelId="{0FFB6725-48A4-4DB6-B6E0-505D2361E6BF}" type="pres">
      <dgm:prSet presAssocID="{D40E2BBB-A09E-4236-BEFD-A7E174B63B8D}" presName="rootConnector1" presStyleLbl="node1" presStyleIdx="0" presStyleCnt="0"/>
      <dgm:spPr/>
    </dgm:pt>
    <dgm:pt modelId="{EBFF2A8B-BF9A-4CD7-A594-C7B78B3D73CC}" type="pres">
      <dgm:prSet presAssocID="{D40E2BBB-A09E-4236-BEFD-A7E174B63B8D}" presName="hierChild2" presStyleCnt="0"/>
      <dgm:spPr/>
    </dgm:pt>
    <dgm:pt modelId="{55B5F88C-BE4C-4241-9C45-52EF09DB5C18}" type="pres">
      <dgm:prSet presAssocID="{C17CA7D5-BBCB-457E-B9C7-EDF9BEF1EF8C}" presName="Name37" presStyleLbl="parChTrans1D2" presStyleIdx="0" presStyleCnt="4"/>
      <dgm:spPr/>
    </dgm:pt>
    <dgm:pt modelId="{F8B70E48-3AE7-413F-954E-68532A17DB03}" type="pres">
      <dgm:prSet presAssocID="{2D21CB85-8232-4759-9B8D-6D9860EBDEE8}" presName="hierRoot2" presStyleCnt="0">
        <dgm:presLayoutVars>
          <dgm:hierBranch val="init"/>
        </dgm:presLayoutVars>
      </dgm:prSet>
      <dgm:spPr/>
    </dgm:pt>
    <dgm:pt modelId="{7F1E8BC5-D839-4091-B5A2-702E40C468EC}" type="pres">
      <dgm:prSet presAssocID="{2D21CB85-8232-4759-9B8D-6D9860EBDEE8}" presName="rootComposite" presStyleCnt="0"/>
      <dgm:spPr/>
    </dgm:pt>
    <dgm:pt modelId="{C7C41BF7-3D71-4EAA-AA5F-6DD057A97B0E}" type="pres">
      <dgm:prSet presAssocID="{2D21CB85-8232-4759-9B8D-6D9860EBDEE8}" presName="rootText" presStyleLbl="node2" presStyleIdx="0" presStyleCnt="4" custScaleY="140714">
        <dgm:presLayoutVars>
          <dgm:chPref val="3"/>
        </dgm:presLayoutVars>
      </dgm:prSet>
      <dgm:spPr/>
    </dgm:pt>
    <dgm:pt modelId="{B44ED726-2960-4010-A42A-51248C840A03}" type="pres">
      <dgm:prSet presAssocID="{2D21CB85-8232-4759-9B8D-6D9860EBDEE8}" presName="rootConnector" presStyleLbl="node2" presStyleIdx="0" presStyleCnt="4"/>
      <dgm:spPr/>
    </dgm:pt>
    <dgm:pt modelId="{95AE3167-9DD9-4191-ACAF-0818CC451D6F}" type="pres">
      <dgm:prSet presAssocID="{2D21CB85-8232-4759-9B8D-6D9860EBDEE8}" presName="hierChild4" presStyleCnt="0"/>
      <dgm:spPr/>
    </dgm:pt>
    <dgm:pt modelId="{02E9BEE9-1935-43E2-87EC-E66BA261461F}" type="pres">
      <dgm:prSet presAssocID="{2D21CB85-8232-4759-9B8D-6D9860EBDEE8}" presName="hierChild5" presStyleCnt="0"/>
      <dgm:spPr/>
    </dgm:pt>
    <dgm:pt modelId="{012DC183-59D5-40B1-BACA-52F450191B78}" type="pres">
      <dgm:prSet presAssocID="{7D2D7276-A5B4-4CB9-8821-13FEAB06E9A1}" presName="Name37" presStyleLbl="parChTrans1D2" presStyleIdx="1" presStyleCnt="4"/>
      <dgm:spPr/>
    </dgm:pt>
    <dgm:pt modelId="{B0D95A81-37D3-44D1-88EE-37C1D0EBE8F1}" type="pres">
      <dgm:prSet presAssocID="{767A346F-A6A3-495C-BCAB-DA32E85FA901}" presName="hierRoot2" presStyleCnt="0">
        <dgm:presLayoutVars>
          <dgm:hierBranch val="init"/>
        </dgm:presLayoutVars>
      </dgm:prSet>
      <dgm:spPr/>
    </dgm:pt>
    <dgm:pt modelId="{8A84A3D7-5442-45A9-A32F-87A768943128}" type="pres">
      <dgm:prSet presAssocID="{767A346F-A6A3-495C-BCAB-DA32E85FA901}" presName="rootComposite" presStyleCnt="0"/>
      <dgm:spPr/>
    </dgm:pt>
    <dgm:pt modelId="{EB123AC1-579E-48E3-B01C-89C509B86CC1}" type="pres">
      <dgm:prSet presAssocID="{767A346F-A6A3-495C-BCAB-DA32E85FA901}" presName="rootText" presStyleLbl="node2" presStyleIdx="1" presStyleCnt="4" custScaleY="140714">
        <dgm:presLayoutVars>
          <dgm:chPref val="3"/>
        </dgm:presLayoutVars>
      </dgm:prSet>
      <dgm:spPr/>
    </dgm:pt>
    <dgm:pt modelId="{7E332B32-CD16-44A4-AF6E-773CB8319EA7}" type="pres">
      <dgm:prSet presAssocID="{767A346F-A6A3-495C-BCAB-DA32E85FA901}" presName="rootConnector" presStyleLbl="node2" presStyleIdx="1" presStyleCnt="4"/>
      <dgm:spPr/>
    </dgm:pt>
    <dgm:pt modelId="{A5BBD90C-5989-4307-B45F-C3C97C39FB3D}" type="pres">
      <dgm:prSet presAssocID="{767A346F-A6A3-495C-BCAB-DA32E85FA901}" presName="hierChild4" presStyleCnt="0"/>
      <dgm:spPr/>
    </dgm:pt>
    <dgm:pt modelId="{8EF1C8EC-5201-4A2A-949B-2542BC22AFCD}" type="pres">
      <dgm:prSet presAssocID="{767A346F-A6A3-495C-BCAB-DA32E85FA901}" presName="hierChild5" presStyleCnt="0"/>
      <dgm:spPr/>
    </dgm:pt>
    <dgm:pt modelId="{054252FD-0EB4-4FDB-8ED9-32DB3788F4AA}" type="pres">
      <dgm:prSet presAssocID="{347CAA9F-BF68-44B6-BCDD-5D0DB852E182}" presName="Name37" presStyleLbl="parChTrans1D2" presStyleIdx="2" presStyleCnt="4"/>
      <dgm:spPr/>
    </dgm:pt>
    <dgm:pt modelId="{2F7EE629-D1D2-42D8-ACBD-93AE42219991}" type="pres">
      <dgm:prSet presAssocID="{6B915C84-0546-4949-8FEA-E7374C81011D}" presName="hierRoot2" presStyleCnt="0">
        <dgm:presLayoutVars>
          <dgm:hierBranch val="init"/>
        </dgm:presLayoutVars>
      </dgm:prSet>
      <dgm:spPr/>
    </dgm:pt>
    <dgm:pt modelId="{71F2F65A-D477-4643-B6E1-41768C0DDBDC}" type="pres">
      <dgm:prSet presAssocID="{6B915C84-0546-4949-8FEA-E7374C81011D}" presName="rootComposite" presStyleCnt="0"/>
      <dgm:spPr/>
    </dgm:pt>
    <dgm:pt modelId="{BAA53385-81EA-456A-8084-30F11332223F}" type="pres">
      <dgm:prSet presAssocID="{6B915C84-0546-4949-8FEA-E7374C81011D}" presName="rootText" presStyleLbl="node2" presStyleIdx="2" presStyleCnt="4" custScaleY="140714">
        <dgm:presLayoutVars>
          <dgm:chPref val="3"/>
        </dgm:presLayoutVars>
      </dgm:prSet>
      <dgm:spPr/>
    </dgm:pt>
    <dgm:pt modelId="{7BCEB853-A190-47FF-9225-1D448D889B5C}" type="pres">
      <dgm:prSet presAssocID="{6B915C84-0546-4949-8FEA-E7374C81011D}" presName="rootConnector" presStyleLbl="node2" presStyleIdx="2" presStyleCnt="4"/>
      <dgm:spPr/>
    </dgm:pt>
    <dgm:pt modelId="{F97E5D9A-C524-48D5-80B3-925A655E0170}" type="pres">
      <dgm:prSet presAssocID="{6B915C84-0546-4949-8FEA-E7374C81011D}" presName="hierChild4" presStyleCnt="0"/>
      <dgm:spPr/>
    </dgm:pt>
    <dgm:pt modelId="{9B544557-BAD5-4E0B-9B65-FFCB21039176}" type="pres">
      <dgm:prSet presAssocID="{6B915C84-0546-4949-8FEA-E7374C81011D}" presName="hierChild5" presStyleCnt="0"/>
      <dgm:spPr/>
    </dgm:pt>
    <dgm:pt modelId="{83BE54E3-17CE-4C9C-B9A9-A28BAF7F5C6E}" type="pres">
      <dgm:prSet presAssocID="{8927BEF6-3160-48AB-BAAD-B31C565D77B3}" presName="Name37" presStyleLbl="parChTrans1D2" presStyleIdx="3" presStyleCnt="4"/>
      <dgm:spPr/>
    </dgm:pt>
    <dgm:pt modelId="{F69D0777-4426-4297-B17D-E7CE3E9735A3}" type="pres">
      <dgm:prSet presAssocID="{9C91E816-8699-4D3D-A196-296D4AB16CC7}" presName="hierRoot2" presStyleCnt="0">
        <dgm:presLayoutVars>
          <dgm:hierBranch val="init"/>
        </dgm:presLayoutVars>
      </dgm:prSet>
      <dgm:spPr/>
    </dgm:pt>
    <dgm:pt modelId="{43664EF1-9846-4768-9AAD-9468476F077E}" type="pres">
      <dgm:prSet presAssocID="{9C91E816-8699-4D3D-A196-296D4AB16CC7}" presName="rootComposite" presStyleCnt="0"/>
      <dgm:spPr/>
    </dgm:pt>
    <dgm:pt modelId="{EF1D1A9C-D192-456A-B482-DD988B2CDF20}" type="pres">
      <dgm:prSet presAssocID="{9C91E816-8699-4D3D-A196-296D4AB16CC7}" presName="rootText" presStyleLbl="node2" presStyleIdx="3" presStyleCnt="4" custScaleY="134708">
        <dgm:presLayoutVars>
          <dgm:chPref val="3"/>
        </dgm:presLayoutVars>
      </dgm:prSet>
      <dgm:spPr/>
    </dgm:pt>
    <dgm:pt modelId="{53257A6B-AF37-464F-AB0C-45C94FC1165E}" type="pres">
      <dgm:prSet presAssocID="{9C91E816-8699-4D3D-A196-296D4AB16CC7}" presName="rootConnector" presStyleLbl="node2" presStyleIdx="3" presStyleCnt="4"/>
      <dgm:spPr/>
    </dgm:pt>
    <dgm:pt modelId="{26DAACC2-9EDD-47D0-8559-DB68B7C49477}" type="pres">
      <dgm:prSet presAssocID="{9C91E816-8699-4D3D-A196-296D4AB16CC7}" presName="hierChild4" presStyleCnt="0"/>
      <dgm:spPr/>
    </dgm:pt>
    <dgm:pt modelId="{4ACF0DF7-FF20-4057-80B7-6993078FF830}" type="pres">
      <dgm:prSet presAssocID="{9C91E816-8699-4D3D-A196-296D4AB16CC7}" presName="hierChild5" presStyleCnt="0"/>
      <dgm:spPr/>
    </dgm:pt>
    <dgm:pt modelId="{7C342840-E037-4D34-93AB-AF76F9EBE7A4}" type="pres">
      <dgm:prSet presAssocID="{D40E2BBB-A09E-4236-BEFD-A7E174B63B8D}" presName="hierChild3" presStyleCnt="0"/>
      <dgm:spPr/>
    </dgm:pt>
  </dgm:ptLst>
  <dgm:cxnLst>
    <dgm:cxn modelId="{6D737B12-B5FC-47FD-9AEF-2EDD677A4312}" type="presOf" srcId="{F9D7B0D4-6F7C-4657-B4D0-60DD52414B1A}" destId="{A5C78896-423B-47B9-AC6B-07E576175261}" srcOrd="0" destOrd="0" presId="urn:microsoft.com/office/officeart/2005/8/layout/orgChart1"/>
    <dgm:cxn modelId="{2EDA3C18-DDFB-452F-A864-6559DDE00239}" type="presOf" srcId="{767A346F-A6A3-495C-BCAB-DA32E85FA901}" destId="{7E332B32-CD16-44A4-AF6E-773CB8319EA7}" srcOrd="1" destOrd="0" presId="urn:microsoft.com/office/officeart/2005/8/layout/orgChart1"/>
    <dgm:cxn modelId="{8D0C391A-FC69-42A5-ABAD-AEF48735920A}" type="presOf" srcId="{C17CA7D5-BBCB-457E-B9C7-EDF9BEF1EF8C}" destId="{55B5F88C-BE4C-4241-9C45-52EF09DB5C18}" srcOrd="0" destOrd="0" presId="urn:microsoft.com/office/officeart/2005/8/layout/orgChart1"/>
    <dgm:cxn modelId="{B910AC33-888E-4E04-B6B2-E82C53B2AB48}" type="presOf" srcId="{9C91E816-8699-4D3D-A196-296D4AB16CC7}" destId="{EF1D1A9C-D192-456A-B482-DD988B2CDF20}" srcOrd="0" destOrd="0" presId="urn:microsoft.com/office/officeart/2005/8/layout/orgChart1"/>
    <dgm:cxn modelId="{79750737-C8A8-4426-A9F7-1DA2712B81E7}" type="presOf" srcId="{2D21CB85-8232-4759-9B8D-6D9860EBDEE8}" destId="{B44ED726-2960-4010-A42A-51248C840A03}" srcOrd="1" destOrd="0" presId="urn:microsoft.com/office/officeart/2005/8/layout/orgChart1"/>
    <dgm:cxn modelId="{D45C3942-DEDD-46C3-A3DB-2051DBADA13E}" type="presOf" srcId="{767A346F-A6A3-495C-BCAB-DA32E85FA901}" destId="{EB123AC1-579E-48E3-B01C-89C509B86CC1}" srcOrd="0" destOrd="0" presId="urn:microsoft.com/office/officeart/2005/8/layout/orgChart1"/>
    <dgm:cxn modelId="{78A7B842-9D05-4C1F-9A63-9520CC0BC8D6}" type="presOf" srcId="{9C91E816-8699-4D3D-A196-296D4AB16CC7}" destId="{53257A6B-AF37-464F-AB0C-45C94FC1165E}" srcOrd="1" destOrd="0" presId="urn:microsoft.com/office/officeart/2005/8/layout/orgChart1"/>
    <dgm:cxn modelId="{77ED3A65-4A4B-4351-B455-465F1AF4BF61}" type="presOf" srcId="{7D2D7276-A5B4-4CB9-8821-13FEAB06E9A1}" destId="{012DC183-59D5-40B1-BACA-52F450191B78}" srcOrd="0" destOrd="0" presId="urn:microsoft.com/office/officeart/2005/8/layout/orgChart1"/>
    <dgm:cxn modelId="{9030816A-1EF3-4FB0-84F1-069BFFA363A1}" srcId="{D40E2BBB-A09E-4236-BEFD-A7E174B63B8D}" destId="{6B915C84-0546-4949-8FEA-E7374C81011D}" srcOrd="2" destOrd="0" parTransId="{347CAA9F-BF68-44B6-BCDD-5D0DB852E182}" sibTransId="{3774BD85-A509-49EC-9B5C-C13EDBDB47AD}"/>
    <dgm:cxn modelId="{8F40A34C-8FBD-4441-A9AD-E7C423CE9C15}" type="presOf" srcId="{6B915C84-0546-4949-8FEA-E7374C81011D}" destId="{BAA53385-81EA-456A-8084-30F11332223F}" srcOrd="0" destOrd="0" presId="urn:microsoft.com/office/officeart/2005/8/layout/orgChart1"/>
    <dgm:cxn modelId="{A167C94C-1705-423F-9201-C36631F0FA11}" srcId="{D40E2BBB-A09E-4236-BEFD-A7E174B63B8D}" destId="{767A346F-A6A3-495C-BCAB-DA32E85FA901}" srcOrd="1" destOrd="0" parTransId="{7D2D7276-A5B4-4CB9-8821-13FEAB06E9A1}" sibTransId="{CA639CE0-9354-4CD3-9A35-B1171230CDEC}"/>
    <dgm:cxn modelId="{2FC2C773-B178-4678-B257-1B4963702A03}" srcId="{F9D7B0D4-6F7C-4657-B4D0-60DD52414B1A}" destId="{D40E2BBB-A09E-4236-BEFD-A7E174B63B8D}" srcOrd="0" destOrd="0" parTransId="{A95DAF06-A429-494E-BE4D-4379D14C0E1E}" sibTransId="{D05137B4-D859-42F2-9C98-435302E8145B}"/>
    <dgm:cxn modelId="{83B08D86-4233-4C56-A9C1-309964E8B6EF}" srcId="{D40E2BBB-A09E-4236-BEFD-A7E174B63B8D}" destId="{2D21CB85-8232-4759-9B8D-6D9860EBDEE8}" srcOrd="0" destOrd="0" parTransId="{C17CA7D5-BBCB-457E-B9C7-EDF9BEF1EF8C}" sibTransId="{7506500C-2151-43DF-B8A0-99A7D249F57C}"/>
    <dgm:cxn modelId="{787AFD89-91F6-44FB-9E79-18451EDEE45E}" srcId="{D40E2BBB-A09E-4236-BEFD-A7E174B63B8D}" destId="{9C91E816-8699-4D3D-A196-296D4AB16CC7}" srcOrd="3" destOrd="0" parTransId="{8927BEF6-3160-48AB-BAAD-B31C565D77B3}" sibTransId="{527B78ED-4376-4940-AD53-6CBCC8ABDBD5}"/>
    <dgm:cxn modelId="{AF9A8C91-F13B-464C-BE02-611EEFDDC05D}" type="presOf" srcId="{2D21CB85-8232-4759-9B8D-6D9860EBDEE8}" destId="{C7C41BF7-3D71-4EAA-AA5F-6DD057A97B0E}" srcOrd="0" destOrd="0" presId="urn:microsoft.com/office/officeart/2005/8/layout/orgChart1"/>
    <dgm:cxn modelId="{91140C99-D681-4654-9CCE-C15697ED3A0A}" type="presOf" srcId="{D40E2BBB-A09E-4236-BEFD-A7E174B63B8D}" destId="{56C0CD5F-A7FE-4DBB-B7D4-5B44F8073A81}" srcOrd="0" destOrd="0" presId="urn:microsoft.com/office/officeart/2005/8/layout/orgChart1"/>
    <dgm:cxn modelId="{65DF30A7-7F6E-4579-9794-EB46967B99A0}" type="presOf" srcId="{347CAA9F-BF68-44B6-BCDD-5D0DB852E182}" destId="{054252FD-0EB4-4FDB-8ED9-32DB3788F4AA}" srcOrd="0" destOrd="0" presId="urn:microsoft.com/office/officeart/2005/8/layout/orgChart1"/>
    <dgm:cxn modelId="{973D75B0-6D98-4C6D-9A57-96BBA4D84796}" type="presOf" srcId="{6B915C84-0546-4949-8FEA-E7374C81011D}" destId="{7BCEB853-A190-47FF-9225-1D448D889B5C}" srcOrd="1" destOrd="0" presId="urn:microsoft.com/office/officeart/2005/8/layout/orgChart1"/>
    <dgm:cxn modelId="{E16068BB-6D7C-4769-8E3A-9B6B97E11131}" type="presOf" srcId="{D40E2BBB-A09E-4236-BEFD-A7E174B63B8D}" destId="{0FFB6725-48A4-4DB6-B6E0-505D2361E6BF}" srcOrd="1" destOrd="0" presId="urn:microsoft.com/office/officeart/2005/8/layout/orgChart1"/>
    <dgm:cxn modelId="{1E910AC4-5193-42D2-91B2-FD37D8DC6D75}" type="presOf" srcId="{8927BEF6-3160-48AB-BAAD-B31C565D77B3}" destId="{83BE54E3-17CE-4C9C-B9A9-A28BAF7F5C6E}" srcOrd="0" destOrd="0" presId="urn:microsoft.com/office/officeart/2005/8/layout/orgChart1"/>
    <dgm:cxn modelId="{2B3A69AB-1602-4A11-8EC7-4FDB745822E1}" type="presParOf" srcId="{A5C78896-423B-47B9-AC6B-07E576175261}" destId="{D61EA11E-FEA4-4C0D-B9C2-FC715721D963}" srcOrd="0" destOrd="0" presId="urn:microsoft.com/office/officeart/2005/8/layout/orgChart1"/>
    <dgm:cxn modelId="{2CD0403E-8E11-47BB-9C71-8340738DE205}" type="presParOf" srcId="{D61EA11E-FEA4-4C0D-B9C2-FC715721D963}" destId="{D55CFCA7-2F30-4795-B148-98165F22670D}" srcOrd="0" destOrd="0" presId="urn:microsoft.com/office/officeart/2005/8/layout/orgChart1"/>
    <dgm:cxn modelId="{96175507-620B-497F-AF01-DD82E714EFAE}" type="presParOf" srcId="{D55CFCA7-2F30-4795-B148-98165F22670D}" destId="{56C0CD5F-A7FE-4DBB-B7D4-5B44F8073A81}" srcOrd="0" destOrd="0" presId="urn:microsoft.com/office/officeart/2005/8/layout/orgChart1"/>
    <dgm:cxn modelId="{F4F61D78-1EDD-4681-85F2-9005240466D2}" type="presParOf" srcId="{D55CFCA7-2F30-4795-B148-98165F22670D}" destId="{0FFB6725-48A4-4DB6-B6E0-505D2361E6BF}" srcOrd="1" destOrd="0" presId="urn:microsoft.com/office/officeart/2005/8/layout/orgChart1"/>
    <dgm:cxn modelId="{F392AEF1-10AF-449F-B69D-05B63F2912E6}" type="presParOf" srcId="{D61EA11E-FEA4-4C0D-B9C2-FC715721D963}" destId="{EBFF2A8B-BF9A-4CD7-A594-C7B78B3D73CC}" srcOrd="1" destOrd="0" presId="urn:microsoft.com/office/officeart/2005/8/layout/orgChart1"/>
    <dgm:cxn modelId="{5915E17C-E224-4545-8DB1-6A8C69806AAE}" type="presParOf" srcId="{EBFF2A8B-BF9A-4CD7-A594-C7B78B3D73CC}" destId="{55B5F88C-BE4C-4241-9C45-52EF09DB5C18}" srcOrd="0" destOrd="0" presId="urn:microsoft.com/office/officeart/2005/8/layout/orgChart1"/>
    <dgm:cxn modelId="{AEA71D86-A812-4D2B-9942-47F856B65511}" type="presParOf" srcId="{EBFF2A8B-BF9A-4CD7-A594-C7B78B3D73CC}" destId="{F8B70E48-3AE7-413F-954E-68532A17DB03}" srcOrd="1" destOrd="0" presId="urn:microsoft.com/office/officeart/2005/8/layout/orgChart1"/>
    <dgm:cxn modelId="{E01D7CEF-FBCB-4D13-9C6A-9D502C11E1C4}" type="presParOf" srcId="{F8B70E48-3AE7-413F-954E-68532A17DB03}" destId="{7F1E8BC5-D839-4091-B5A2-702E40C468EC}" srcOrd="0" destOrd="0" presId="urn:microsoft.com/office/officeart/2005/8/layout/orgChart1"/>
    <dgm:cxn modelId="{CF741369-EB8A-4C66-A759-68BB0B0D6CFD}" type="presParOf" srcId="{7F1E8BC5-D839-4091-B5A2-702E40C468EC}" destId="{C7C41BF7-3D71-4EAA-AA5F-6DD057A97B0E}" srcOrd="0" destOrd="0" presId="urn:microsoft.com/office/officeart/2005/8/layout/orgChart1"/>
    <dgm:cxn modelId="{BB3BFE86-EBD1-44E8-BF50-493A6F25B8AD}" type="presParOf" srcId="{7F1E8BC5-D839-4091-B5A2-702E40C468EC}" destId="{B44ED726-2960-4010-A42A-51248C840A03}" srcOrd="1" destOrd="0" presId="urn:microsoft.com/office/officeart/2005/8/layout/orgChart1"/>
    <dgm:cxn modelId="{E74DCA4F-688D-4F30-861E-07DA695FA069}" type="presParOf" srcId="{F8B70E48-3AE7-413F-954E-68532A17DB03}" destId="{95AE3167-9DD9-4191-ACAF-0818CC451D6F}" srcOrd="1" destOrd="0" presId="urn:microsoft.com/office/officeart/2005/8/layout/orgChart1"/>
    <dgm:cxn modelId="{691B4D8B-3EAA-4FE2-88F4-ABAC278C0153}" type="presParOf" srcId="{F8B70E48-3AE7-413F-954E-68532A17DB03}" destId="{02E9BEE9-1935-43E2-87EC-E66BA261461F}" srcOrd="2" destOrd="0" presId="urn:microsoft.com/office/officeart/2005/8/layout/orgChart1"/>
    <dgm:cxn modelId="{8B644823-2EDB-4824-B6F3-F341B70A34C9}" type="presParOf" srcId="{EBFF2A8B-BF9A-4CD7-A594-C7B78B3D73CC}" destId="{012DC183-59D5-40B1-BACA-52F450191B78}" srcOrd="2" destOrd="0" presId="urn:microsoft.com/office/officeart/2005/8/layout/orgChart1"/>
    <dgm:cxn modelId="{C47B8E3B-35EE-4CF0-8071-94F560B0FFD2}" type="presParOf" srcId="{EBFF2A8B-BF9A-4CD7-A594-C7B78B3D73CC}" destId="{B0D95A81-37D3-44D1-88EE-37C1D0EBE8F1}" srcOrd="3" destOrd="0" presId="urn:microsoft.com/office/officeart/2005/8/layout/orgChart1"/>
    <dgm:cxn modelId="{3C92968B-8447-43E5-91CA-8FA9A8CB6DE0}" type="presParOf" srcId="{B0D95A81-37D3-44D1-88EE-37C1D0EBE8F1}" destId="{8A84A3D7-5442-45A9-A32F-87A768943128}" srcOrd="0" destOrd="0" presId="urn:microsoft.com/office/officeart/2005/8/layout/orgChart1"/>
    <dgm:cxn modelId="{78C6E250-34A0-4C25-A894-9636E26A5B1F}" type="presParOf" srcId="{8A84A3D7-5442-45A9-A32F-87A768943128}" destId="{EB123AC1-579E-48E3-B01C-89C509B86CC1}" srcOrd="0" destOrd="0" presId="urn:microsoft.com/office/officeart/2005/8/layout/orgChart1"/>
    <dgm:cxn modelId="{A7F38A4B-2F2E-4290-9151-E5415ED048FC}" type="presParOf" srcId="{8A84A3D7-5442-45A9-A32F-87A768943128}" destId="{7E332B32-CD16-44A4-AF6E-773CB8319EA7}" srcOrd="1" destOrd="0" presId="urn:microsoft.com/office/officeart/2005/8/layout/orgChart1"/>
    <dgm:cxn modelId="{D4679195-BC27-4B2A-9B55-726560EE575C}" type="presParOf" srcId="{B0D95A81-37D3-44D1-88EE-37C1D0EBE8F1}" destId="{A5BBD90C-5989-4307-B45F-C3C97C39FB3D}" srcOrd="1" destOrd="0" presId="urn:microsoft.com/office/officeart/2005/8/layout/orgChart1"/>
    <dgm:cxn modelId="{A920E4C2-82FE-4538-89F3-D9760A932196}" type="presParOf" srcId="{B0D95A81-37D3-44D1-88EE-37C1D0EBE8F1}" destId="{8EF1C8EC-5201-4A2A-949B-2542BC22AFCD}" srcOrd="2" destOrd="0" presId="urn:microsoft.com/office/officeart/2005/8/layout/orgChart1"/>
    <dgm:cxn modelId="{2ACFDEE8-4BEF-4443-A65D-44D16086A67D}" type="presParOf" srcId="{EBFF2A8B-BF9A-4CD7-A594-C7B78B3D73CC}" destId="{054252FD-0EB4-4FDB-8ED9-32DB3788F4AA}" srcOrd="4" destOrd="0" presId="urn:microsoft.com/office/officeart/2005/8/layout/orgChart1"/>
    <dgm:cxn modelId="{AA7057C7-3B27-404F-9BAE-52CBC091C61F}" type="presParOf" srcId="{EBFF2A8B-BF9A-4CD7-A594-C7B78B3D73CC}" destId="{2F7EE629-D1D2-42D8-ACBD-93AE42219991}" srcOrd="5" destOrd="0" presId="urn:microsoft.com/office/officeart/2005/8/layout/orgChart1"/>
    <dgm:cxn modelId="{7B8A0601-1ADE-42F5-9098-1B1DDA7E451C}" type="presParOf" srcId="{2F7EE629-D1D2-42D8-ACBD-93AE42219991}" destId="{71F2F65A-D477-4643-B6E1-41768C0DDBDC}" srcOrd="0" destOrd="0" presId="urn:microsoft.com/office/officeart/2005/8/layout/orgChart1"/>
    <dgm:cxn modelId="{255D7D37-B828-4950-8788-955B1A994E9E}" type="presParOf" srcId="{71F2F65A-D477-4643-B6E1-41768C0DDBDC}" destId="{BAA53385-81EA-456A-8084-30F11332223F}" srcOrd="0" destOrd="0" presId="urn:microsoft.com/office/officeart/2005/8/layout/orgChart1"/>
    <dgm:cxn modelId="{DA4F6B93-3EED-4E6F-A7F6-FC15EF3B54B0}" type="presParOf" srcId="{71F2F65A-D477-4643-B6E1-41768C0DDBDC}" destId="{7BCEB853-A190-47FF-9225-1D448D889B5C}" srcOrd="1" destOrd="0" presId="urn:microsoft.com/office/officeart/2005/8/layout/orgChart1"/>
    <dgm:cxn modelId="{C896E098-55CD-4BA0-B05D-7C07EF44AC34}" type="presParOf" srcId="{2F7EE629-D1D2-42D8-ACBD-93AE42219991}" destId="{F97E5D9A-C524-48D5-80B3-925A655E0170}" srcOrd="1" destOrd="0" presId="urn:microsoft.com/office/officeart/2005/8/layout/orgChart1"/>
    <dgm:cxn modelId="{D389E7AD-894A-43AF-B5AA-12DC10D779E5}" type="presParOf" srcId="{2F7EE629-D1D2-42D8-ACBD-93AE42219991}" destId="{9B544557-BAD5-4E0B-9B65-FFCB21039176}" srcOrd="2" destOrd="0" presId="urn:microsoft.com/office/officeart/2005/8/layout/orgChart1"/>
    <dgm:cxn modelId="{153A3072-22D6-4E99-87D6-9280D07D8B71}" type="presParOf" srcId="{EBFF2A8B-BF9A-4CD7-A594-C7B78B3D73CC}" destId="{83BE54E3-17CE-4C9C-B9A9-A28BAF7F5C6E}" srcOrd="6" destOrd="0" presId="urn:microsoft.com/office/officeart/2005/8/layout/orgChart1"/>
    <dgm:cxn modelId="{86BF9E60-EEE5-49A8-B576-5D3F92DD2473}" type="presParOf" srcId="{EBFF2A8B-BF9A-4CD7-A594-C7B78B3D73CC}" destId="{F69D0777-4426-4297-B17D-E7CE3E9735A3}" srcOrd="7" destOrd="0" presId="urn:microsoft.com/office/officeart/2005/8/layout/orgChart1"/>
    <dgm:cxn modelId="{1EF00992-7F3A-4129-A4A5-C5850BBB8B49}" type="presParOf" srcId="{F69D0777-4426-4297-B17D-E7CE3E9735A3}" destId="{43664EF1-9846-4768-9AAD-9468476F077E}" srcOrd="0" destOrd="0" presId="urn:microsoft.com/office/officeart/2005/8/layout/orgChart1"/>
    <dgm:cxn modelId="{CDFE6BDB-1D00-4EC6-AFC1-4A0DCB8334F9}" type="presParOf" srcId="{43664EF1-9846-4768-9AAD-9468476F077E}" destId="{EF1D1A9C-D192-456A-B482-DD988B2CDF20}" srcOrd="0" destOrd="0" presId="urn:microsoft.com/office/officeart/2005/8/layout/orgChart1"/>
    <dgm:cxn modelId="{342D5362-F491-40FB-B3F2-17A422F55193}" type="presParOf" srcId="{43664EF1-9846-4768-9AAD-9468476F077E}" destId="{53257A6B-AF37-464F-AB0C-45C94FC1165E}" srcOrd="1" destOrd="0" presId="urn:microsoft.com/office/officeart/2005/8/layout/orgChart1"/>
    <dgm:cxn modelId="{AED5A243-C3FE-40E6-A9AC-E31E8FA49322}" type="presParOf" srcId="{F69D0777-4426-4297-B17D-E7CE3E9735A3}" destId="{26DAACC2-9EDD-47D0-8559-DB68B7C49477}" srcOrd="1" destOrd="0" presId="urn:microsoft.com/office/officeart/2005/8/layout/orgChart1"/>
    <dgm:cxn modelId="{3CA11AE1-0D64-46D2-AB1E-ED9F6B8A250F}" type="presParOf" srcId="{F69D0777-4426-4297-B17D-E7CE3E9735A3}" destId="{4ACF0DF7-FF20-4057-80B7-6993078FF830}" srcOrd="2" destOrd="0" presId="urn:microsoft.com/office/officeart/2005/8/layout/orgChart1"/>
    <dgm:cxn modelId="{C6B44614-A3C8-448D-A447-9FFFCEDBC902}" type="presParOf" srcId="{D61EA11E-FEA4-4C0D-B9C2-FC715721D963}" destId="{7C342840-E037-4D34-93AB-AF76F9EBE7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AD674F-78A9-4F89-B138-355FE683AB93}" type="doc">
      <dgm:prSet loTypeId="urn:microsoft.com/office/officeart/2005/8/layout/vProcess5" loCatId="process" qsTypeId="urn:microsoft.com/office/officeart/2005/8/quickstyle/3d2#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02E4255-6B66-4FAE-B5E8-8BFA6D36A1FC}">
      <dgm:prSet phldrT="[Текст]"/>
      <dgm:spPr>
        <a:solidFill>
          <a:srgbClr val="6666FF"/>
        </a:solidFill>
      </dgm:spPr>
      <dgm:t>
        <a:bodyPr/>
        <a:lstStyle/>
        <a:p>
          <a:r>
            <a:rPr lang="uk-UA" dirty="0"/>
            <a:t>Вправи для язика та губ зміцнюють м’язи, </a:t>
          </a:r>
          <a:endParaRPr lang="ru-RU" dirty="0"/>
        </a:p>
      </dgm:t>
    </dgm:pt>
    <dgm:pt modelId="{C60ADBFD-5792-42C2-A0CC-9C65E7256A0F}" type="parTrans" cxnId="{B8DD5EEC-DFED-4513-BA39-0ED80D9FE265}">
      <dgm:prSet/>
      <dgm:spPr/>
      <dgm:t>
        <a:bodyPr/>
        <a:lstStyle/>
        <a:p>
          <a:endParaRPr lang="ru-RU"/>
        </a:p>
      </dgm:t>
    </dgm:pt>
    <dgm:pt modelId="{EF0AF046-81B3-4F48-AEC3-77602BA85E56}" type="sibTrans" cxnId="{B8DD5EEC-DFED-4513-BA39-0ED80D9FE265}">
      <dgm:prSet/>
      <dgm:spPr/>
      <dgm:t>
        <a:bodyPr/>
        <a:lstStyle/>
        <a:p>
          <a:endParaRPr lang="ru-RU"/>
        </a:p>
      </dgm:t>
    </dgm:pt>
    <dgm:pt modelId="{20A01BAE-184B-43F4-8D5E-69D5D3F9EC54}">
      <dgm:prSet phldrT="[Текст]"/>
      <dgm:spPr/>
      <dgm:t>
        <a:bodyPr/>
        <a:lstStyle/>
        <a:p>
          <a:r>
            <a:rPr lang="uk-UA" dirty="0"/>
            <a:t>формують м’язову готовність до вимови того чи іншого звука,</a:t>
          </a:r>
          <a:endParaRPr lang="ru-RU" dirty="0"/>
        </a:p>
      </dgm:t>
    </dgm:pt>
    <dgm:pt modelId="{F0F97AF1-EAC6-4089-B447-365DB6345455}" type="parTrans" cxnId="{5DBBF844-D44E-4C52-B234-C988C2369081}">
      <dgm:prSet/>
      <dgm:spPr/>
      <dgm:t>
        <a:bodyPr/>
        <a:lstStyle/>
        <a:p>
          <a:endParaRPr lang="ru-RU"/>
        </a:p>
      </dgm:t>
    </dgm:pt>
    <dgm:pt modelId="{312CC46D-90FE-400D-B78A-5D2BED706F2E}" type="sibTrans" cxnId="{5DBBF844-D44E-4C52-B234-C988C2369081}">
      <dgm:prSet/>
      <dgm:spPr/>
      <dgm:t>
        <a:bodyPr/>
        <a:lstStyle/>
        <a:p>
          <a:endParaRPr lang="ru-RU"/>
        </a:p>
      </dgm:t>
    </dgm:pt>
    <dgm:pt modelId="{A4CA8698-70DA-4D5A-8749-28261CF17D44}">
      <dgm:prSet phldrT="[Текст]"/>
      <dgm:spPr/>
      <dgm:t>
        <a:bodyPr/>
        <a:lstStyle/>
        <a:p>
          <a:r>
            <a:rPr lang="uk-UA"/>
            <a:t>розвивають, уточнюють та вдосконалюють основні рухи органів мовлення. </a:t>
          </a:r>
          <a:endParaRPr lang="ru-RU" dirty="0"/>
        </a:p>
      </dgm:t>
    </dgm:pt>
    <dgm:pt modelId="{4B50613E-78A4-434F-970D-28EE373A8317}" type="parTrans" cxnId="{C425479C-B95E-48A4-9B47-6693A1AB6623}">
      <dgm:prSet/>
      <dgm:spPr/>
      <dgm:t>
        <a:bodyPr/>
        <a:lstStyle/>
        <a:p>
          <a:endParaRPr lang="ru-RU"/>
        </a:p>
      </dgm:t>
    </dgm:pt>
    <dgm:pt modelId="{EB7CA285-E3A8-49F3-A543-430D399C9EE5}" type="sibTrans" cxnId="{C425479C-B95E-48A4-9B47-6693A1AB6623}">
      <dgm:prSet/>
      <dgm:spPr/>
      <dgm:t>
        <a:bodyPr/>
        <a:lstStyle/>
        <a:p>
          <a:endParaRPr lang="ru-RU"/>
        </a:p>
      </dgm:t>
    </dgm:pt>
    <dgm:pt modelId="{43C4B8EA-C985-4BF8-9773-B40789FADDE4}" type="pres">
      <dgm:prSet presAssocID="{E5AD674F-78A9-4F89-B138-355FE683AB93}" presName="outerComposite" presStyleCnt="0">
        <dgm:presLayoutVars>
          <dgm:chMax val="5"/>
          <dgm:dir/>
          <dgm:resizeHandles val="exact"/>
        </dgm:presLayoutVars>
      </dgm:prSet>
      <dgm:spPr/>
    </dgm:pt>
    <dgm:pt modelId="{355A4676-1A71-4ED1-A571-85DE03059E14}" type="pres">
      <dgm:prSet presAssocID="{E5AD674F-78A9-4F89-B138-355FE683AB93}" presName="dummyMaxCanvas" presStyleCnt="0">
        <dgm:presLayoutVars/>
      </dgm:prSet>
      <dgm:spPr/>
    </dgm:pt>
    <dgm:pt modelId="{4BF4E74F-D7C7-455B-B0EC-9453D18DA449}" type="pres">
      <dgm:prSet presAssocID="{E5AD674F-78A9-4F89-B138-355FE683AB93}" presName="ThreeNodes_1" presStyleLbl="node1" presStyleIdx="0" presStyleCnt="3">
        <dgm:presLayoutVars>
          <dgm:bulletEnabled val="1"/>
        </dgm:presLayoutVars>
      </dgm:prSet>
      <dgm:spPr/>
    </dgm:pt>
    <dgm:pt modelId="{860A7F51-A9FA-4EEA-BB54-159BEC86571C}" type="pres">
      <dgm:prSet presAssocID="{E5AD674F-78A9-4F89-B138-355FE683AB93}" presName="ThreeNodes_2" presStyleLbl="node1" presStyleIdx="1" presStyleCnt="3">
        <dgm:presLayoutVars>
          <dgm:bulletEnabled val="1"/>
        </dgm:presLayoutVars>
      </dgm:prSet>
      <dgm:spPr/>
    </dgm:pt>
    <dgm:pt modelId="{71BB8683-2DC8-4CBB-9D68-B47B9C9D1FE0}" type="pres">
      <dgm:prSet presAssocID="{E5AD674F-78A9-4F89-B138-355FE683AB93}" presName="ThreeNodes_3" presStyleLbl="node1" presStyleIdx="2" presStyleCnt="3">
        <dgm:presLayoutVars>
          <dgm:bulletEnabled val="1"/>
        </dgm:presLayoutVars>
      </dgm:prSet>
      <dgm:spPr/>
    </dgm:pt>
    <dgm:pt modelId="{9068A3CA-0A12-436F-8DA6-D935249E6B99}" type="pres">
      <dgm:prSet presAssocID="{E5AD674F-78A9-4F89-B138-355FE683AB93}" presName="ThreeConn_1-2" presStyleLbl="fgAccFollowNode1" presStyleIdx="0" presStyleCnt="2">
        <dgm:presLayoutVars>
          <dgm:bulletEnabled val="1"/>
        </dgm:presLayoutVars>
      </dgm:prSet>
      <dgm:spPr/>
    </dgm:pt>
    <dgm:pt modelId="{1F090A4B-AF0A-4E1D-A75B-41130C712D0E}" type="pres">
      <dgm:prSet presAssocID="{E5AD674F-78A9-4F89-B138-355FE683AB93}" presName="ThreeConn_2-3" presStyleLbl="fgAccFollowNode1" presStyleIdx="1" presStyleCnt="2">
        <dgm:presLayoutVars>
          <dgm:bulletEnabled val="1"/>
        </dgm:presLayoutVars>
      </dgm:prSet>
      <dgm:spPr/>
    </dgm:pt>
    <dgm:pt modelId="{ADB38293-C629-422D-A144-A381E96C7877}" type="pres">
      <dgm:prSet presAssocID="{E5AD674F-78A9-4F89-B138-355FE683AB93}" presName="ThreeNodes_1_text" presStyleLbl="node1" presStyleIdx="2" presStyleCnt="3">
        <dgm:presLayoutVars>
          <dgm:bulletEnabled val="1"/>
        </dgm:presLayoutVars>
      </dgm:prSet>
      <dgm:spPr/>
    </dgm:pt>
    <dgm:pt modelId="{6C142D03-9771-44FC-B243-3AAF4140428D}" type="pres">
      <dgm:prSet presAssocID="{E5AD674F-78A9-4F89-B138-355FE683AB93}" presName="ThreeNodes_2_text" presStyleLbl="node1" presStyleIdx="2" presStyleCnt="3">
        <dgm:presLayoutVars>
          <dgm:bulletEnabled val="1"/>
        </dgm:presLayoutVars>
      </dgm:prSet>
      <dgm:spPr/>
    </dgm:pt>
    <dgm:pt modelId="{01B1ABBA-C0AA-4835-86A1-EB268E04A1BE}" type="pres">
      <dgm:prSet presAssocID="{E5AD674F-78A9-4F89-B138-355FE683AB9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C5E7E2F-F85D-4C92-9E6B-2F05F7359464}" type="presOf" srcId="{20A01BAE-184B-43F4-8D5E-69D5D3F9EC54}" destId="{860A7F51-A9FA-4EEA-BB54-159BEC86571C}" srcOrd="0" destOrd="0" presId="urn:microsoft.com/office/officeart/2005/8/layout/vProcess5"/>
    <dgm:cxn modelId="{5DBBF844-D44E-4C52-B234-C988C2369081}" srcId="{E5AD674F-78A9-4F89-B138-355FE683AB93}" destId="{20A01BAE-184B-43F4-8D5E-69D5D3F9EC54}" srcOrd="1" destOrd="0" parTransId="{F0F97AF1-EAC6-4089-B447-365DB6345455}" sibTransId="{312CC46D-90FE-400D-B78A-5D2BED706F2E}"/>
    <dgm:cxn modelId="{494C554A-0A71-48D5-A0E9-3901CE7AB30E}" type="presOf" srcId="{312CC46D-90FE-400D-B78A-5D2BED706F2E}" destId="{1F090A4B-AF0A-4E1D-A75B-41130C712D0E}" srcOrd="0" destOrd="0" presId="urn:microsoft.com/office/officeart/2005/8/layout/vProcess5"/>
    <dgm:cxn modelId="{53E04950-0E61-44E4-B899-EA2C68BCB0CC}" type="presOf" srcId="{E5AD674F-78A9-4F89-B138-355FE683AB93}" destId="{43C4B8EA-C985-4BF8-9773-B40789FADDE4}" srcOrd="0" destOrd="0" presId="urn:microsoft.com/office/officeart/2005/8/layout/vProcess5"/>
    <dgm:cxn modelId="{007B8B71-8CB4-442B-9F7F-264FD197472C}" type="presOf" srcId="{A4CA8698-70DA-4D5A-8749-28261CF17D44}" destId="{01B1ABBA-C0AA-4835-86A1-EB268E04A1BE}" srcOrd="1" destOrd="0" presId="urn:microsoft.com/office/officeart/2005/8/layout/vProcess5"/>
    <dgm:cxn modelId="{157B967C-0556-401E-8B93-1427B86982BC}" type="presOf" srcId="{20A01BAE-184B-43F4-8D5E-69D5D3F9EC54}" destId="{6C142D03-9771-44FC-B243-3AAF4140428D}" srcOrd="1" destOrd="0" presId="urn:microsoft.com/office/officeart/2005/8/layout/vProcess5"/>
    <dgm:cxn modelId="{A9778993-42EC-428A-9A75-E0C9CFEFA52F}" type="presOf" srcId="{EF0AF046-81B3-4F48-AEC3-77602BA85E56}" destId="{9068A3CA-0A12-436F-8DA6-D935249E6B99}" srcOrd="0" destOrd="0" presId="urn:microsoft.com/office/officeart/2005/8/layout/vProcess5"/>
    <dgm:cxn modelId="{C425479C-B95E-48A4-9B47-6693A1AB6623}" srcId="{E5AD674F-78A9-4F89-B138-355FE683AB93}" destId="{A4CA8698-70DA-4D5A-8749-28261CF17D44}" srcOrd="2" destOrd="0" parTransId="{4B50613E-78A4-434F-970D-28EE373A8317}" sibTransId="{EB7CA285-E3A8-49F3-A543-430D399C9EE5}"/>
    <dgm:cxn modelId="{C263D2CA-F17C-4564-B896-C10A92AAB010}" type="presOf" srcId="{702E4255-6B66-4FAE-B5E8-8BFA6D36A1FC}" destId="{4BF4E74F-D7C7-455B-B0EC-9453D18DA449}" srcOrd="0" destOrd="0" presId="urn:microsoft.com/office/officeart/2005/8/layout/vProcess5"/>
    <dgm:cxn modelId="{B8DD5EEC-DFED-4513-BA39-0ED80D9FE265}" srcId="{E5AD674F-78A9-4F89-B138-355FE683AB93}" destId="{702E4255-6B66-4FAE-B5E8-8BFA6D36A1FC}" srcOrd="0" destOrd="0" parTransId="{C60ADBFD-5792-42C2-A0CC-9C65E7256A0F}" sibTransId="{EF0AF046-81B3-4F48-AEC3-77602BA85E56}"/>
    <dgm:cxn modelId="{034FE8EE-09D3-4D65-81A2-18AEAFE634E5}" type="presOf" srcId="{A4CA8698-70DA-4D5A-8749-28261CF17D44}" destId="{71BB8683-2DC8-4CBB-9D68-B47B9C9D1FE0}" srcOrd="0" destOrd="0" presId="urn:microsoft.com/office/officeart/2005/8/layout/vProcess5"/>
    <dgm:cxn modelId="{DDFFFDFA-02DA-47A1-A235-22F03B1F2F6C}" type="presOf" srcId="{702E4255-6B66-4FAE-B5E8-8BFA6D36A1FC}" destId="{ADB38293-C629-422D-A144-A381E96C7877}" srcOrd="1" destOrd="0" presId="urn:microsoft.com/office/officeart/2005/8/layout/vProcess5"/>
    <dgm:cxn modelId="{00190350-CB5C-43EF-B9C5-67813CF70C52}" type="presParOf" srcId="{43C4B8EA-C985-4BF8-9773-B40789FADDE4}" destId="{355A4676-1A71-4ED1-A571-85DE03059E14}" srcOrd="0" destOrd="0" presId="urn:microsoft.com/office/officeart/2005/8/layout/vProcess5"/>
    <dgm:cxn modelId="{05B84513-AE7C-4A6F-8F9D-A646C5D81901}" type="presParOf" srcId="{43C4B8EA-C985-4BF8-9773-B40789FADDE4}" destId="{4BF4E74F-D7C7-455B-B0EC-9453D18DA449}" srcOrd="1" destOrd="0" presId="urn:microsoft.com/office/officeart/2005/8/layout/vProcess5"/>
    <dgm:cxn modelId="{D10BFD85-D253-4E65-B595-C1BCCA071F46}" type="presParOf" srcId="{43C4B8EA-C985-4BF8-9773-B40789FADDE4}" destId="{860A7F51-A9FA-4EEA-BB54-159BEC86571C}" srcOrd="2" destOrd="0" presId="urn:microsoft.com/office/officeart/2005/8/layout/vProcess5"/>
    <dgm:cxn modelId="{4D2361BD-586C-4F66-A234-52D77E8FF460}" type="presParOf" srcId="{43C4B8EA-C985-4BF8-9773-B40789FADDE4}" destId="{71BB8683-2DC8-4CBB-9D68-B47B9C9D1FE0}" srcOrd="3" destOrd="0" presId="urn:microsoft.com/office/officeart/2005/8/layout/vProcess5"/>
    <dgm:cxn modelId="{F4C56D05-A545-4EA0-BE42-81AACB1CE4BD}" type="presParOf" srcId="{43C4B8EA-C985-4BF8-9773-B40789FADDE4}" destId="{9068A3CA-0A12-436F-8DA6-D935249E6B99}" srcOrd="4" destOrd="0" presId="urn:microsoft.com/office/officeart/2005/8/layout/vProcess5"/>
    <dgm:cxn modelId="{9E361262-B6EB-460C-BC67-F4469886AB77}" type="presParOf" srcId="{43C4B8EA-C985-4BF8-9773-B40789FADDE4}" destId="{1F090A4B-AF0A-4E1D-A75B-41130C712D0E}" srcOrd="5" destOrd="0" presId="urn:microsoft.com/office/officeart/2005/8/layout/vProcess5"/>
    <dgm:cxn modelId="{7FCA127D-50F6-4990-8C33-620B504C4D99}" type="presParOf" srcId="{43C4B8EA-C985-4BF8-9773-B40789FADDE4}" destId="{ADB38293-C629-422D-A144-A381E96C7877}" srcOrd="6" destOrd="0" presId="urn:microsoft.com/office/officeart/2005/8/layout/vProcess5"/>
    <dgm:cxn modelId="{A7B9F934-8C9C-476F-A4E3-2E023F5892A2}" type="presParOf" srcId="{43C4B8EA-C985-4BF8-9773-B40789FADDE4}" destId="{6C142D03-9771-44FC-B243-3AAF4140428D}" srcOrd="7" destOrd="0" presId="urn:microsoft.com/office/officeart/2005/8/layout/vProcess5"/>
    <dgm:cxn modelId="{19A09DAA-E22C-4172-ADC9-CF2A67FF77BD}" type="presParOf" srcId="{43C4B8EA-C985-4BF8-9773-B40789FADDE4}" destId="{01B1ABBA-C0AA-4835-86A1-EB268E04A1B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47D4B-FDCF-4241-9ACE-788E2B4BEAB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FC7A06-FB3D-4CED-B674-353E30C66C7C}">
      <dgm:prSet phldrT="[Текст]"/>
      <dgm:spPr/>
      <dgm:t>
        <a:bodyPr/>
        <a:lstStyle/>
        <a:p>
          <a:r>
            <a:rPr lang="uk-UA" dirty="0"/>
            <a:t>Навчальний рік</a:t>
          </a:r>
          <a:endParaRPr lang="ru-RU" dirty="0"/>
        </a:p>
      </dgm:t>
    </dgm:pt>
    <dgm:pt modelId="{63729A52-6EB6-4842-97BD-99E9742D843D}" type="parTrans" cxnId="{21568524-4DF7-4322-846F-26CB6070ED6A}">
      <dgm:prSet/>
      <dgm:spPr/>
      <dgm:t>
        <a:bodyPr/>
        <a:lstStyle/>
        <a:p>
          <a:endParaRPr lang="ru-RU"/>
        </a:p>
      </dgm:t>
    </dgm:pt>
    <dgm:pt modelId="{796AE9F5-8A7D-43F9-BFE0-97454C9B1D31}" type="sibTrans" cxnId="{21568524-4DF7-4322-846F-26CB6070ED6A}">
      <dgm:prSet/>
      <dgm:spPr/>
      <dgm:t>
        <a:bodyPr/>
        <a:lstStyle/>
        <a:p>
          <a:endParaRPr lang="ru-RU"/>
        </a:p>
      </dgm:t>
    </dgm:pt>
    <dgm:pt modelId="{96394991-BA70-4535-80F9-8DCB581CD6F3}">
      <dgm:prSet phldrT="[Текст]"/>
      <dgm:spPr/>
      <dgm:t>
        <a:bodyPr/>
        <a:lstStyle/>
        <a:p>
          <a:r>
            <a:rPr lang="uk-UA" dirty="0"/>
            <a:t>Півріччя</a:t>
          </a:r>
          <a:endParaRPr lang="ru-RU" dirty="0"/>
        </a:p>
      </dgm:t>
    </dgm:pt>
    <dgm:pt modelId="{3AEA511F-71E3-467E-8263-3BEFFE46A693}" type="parTrans" cxnId="{677A5EAF-A307-4729-AFB0-28350E1BEEE2}">
      <dgm:prSet/>
      <dgm:spPr/>
      <dgm:t>
        <a:bodyPr/>
        <a:lstStyle/>
        <a:p>
          <a:endParaRPr lang="ru-RU"/>
        </a:p>
      </dgm:t>
    </dgm:pt>
    <dgm:pt modelId="{215D338B-1E41-443D-952E-9BDD67E60C94}" type="sibTrans" cxnId="{677A5EAF-A307-4729-AFB0-28350E1BEEE2}">
      <dgm:prSet/>
      <dgm:spPr/>
      <dgm:t>
        <a:bodyPr/>
        <a:lstStyle/>
        <a:p>
          <a:endParaRPr lang="ru-RU"/>
        </a:p>
      </dgm:t>
    </dgm:pt>
    <dgm:pt modelId="{0F6EB322-A3BB-47AB-9EDF-6B4FE5D8AE57}">
      <dgm:prSet phldrT="[Текст]"/>
      <dgm:spPr/>
      <dgm:t>
        <a:bodyPr/>
        <a:lstStyle/>
        <a:p>
          <a:r>
            <a:rPr lang="uk-UA" dirty="0"/>
            <a:t>Квартал</a:t>
          </a:r>
          <a:endParaRPr lang="ru-RU" dirty="0"/>
        </a:p>
      </dgm:t>
    </dgm:pt>
    <dgm:pt modelId="{4FF4E04B-4DE6-4C51-8FEC-609DE407CF51}" type="parTrans" cxnId="{24520659-5F9A-4931-BE59-746440D4BCF5}">
      <dgm:prSet/>
      <dgm:spPr/>
      <dgm:t>
        <a:bodyPr/>
        <a:lstStyle/>
        <a:p>
          <a:endParaRPr lang="ru-RU"/>
        </a:p>
      </dgm:t>
    </dgm:pt>
    <dgm:pt modelId="{4609B873-99CF-4467-B165-1852A6A5C0F1}" type="sibTrans" cxnId="{24520659-5F9A-4931-BE59-746440D4BCF5}">
      <dgm:prSet/>
      <dgm:spPr/>
      <dgm:t>
        <a:bodyPr/>
        <a:lstStyle/>
        <a:p>
          <a:endParaRPr lang="ru-RU"/>
        </a:p>
      </dgm:t>
    </dgm:pt>
    <dgm:pt modelId="{9E0CEE23-5C3F-4118-B2C9-E49899B420C4}" type="pres">
      <dgm:prSet presAssocID="{A2247D4B-FDCF-4241-9ACE-788E2B4BEABD}" presName="linear" presStyleCnt="0">
        <dgm:presLayoutVars>
          <dgm:dir/>
          <dgm:animLvl val="lvl"/>
          <dgm:resizeHandles val="exact"/>
        </dgm:presLayoutVars>
      </dgm:prSet>
      <dgm:spPr/>
    </dgm:pt>
    <dgm:pt modelId="{7F604627-252F-4DE3-9C43-CD0501BDAFA8}" type="pres">
      <dgm:prSet presAssocID="{2AFC7A06-FB3D-4CED-B674-353E30C66C7C}" presName="parentLin" presStyleCnt="0"/>
      <dgm:spPr/>
    </dgm:pt>
    <dgm:pt modelId="{DF7430B4-E801-493F-AEB4-AC32FBE07D50}" type="pres">
      <dgm:prSet presAssocID="{2AFC7A06-FB3D-4CED-B674-353E30C66C7C}" presName="parentLeftMargin" presStyleLbl="node1" presStyleIdx="0" presStyleCnt="3"/>
      <dgm:spPr/>
    </dgm:pt>
    <dgm:pt modelId="{9054697E-A5F0-41EF-AC22-B9E2802370F2}" type="pres">
      <dgm:prSet presAssocID="{2AFC7A06-FB3D-4CED-B674-353E30C66C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9B13E2-EB1C-437B-815F-49C87C650251}" type="pres">
      <dgm:prSet presAssocID="{2AFC7A06-FB3D-4CED-B674-353E30C66C7C}" presName="negativeSpace" presStyleCnt="0"/>
      <dgm:spPr/>
    </dgm:pt>
    <dgm:pt modelId="{D729CE83-8946-4DCD-9133-00669BD0209B}" type="pres">
      <dgm:prSet presAssocID="{2AFC7A06-FB3D-4CED-B674-353E30C66C7C}" presName="childText" presStyleLbl="conFgAcc1" presStyleIdx="0" presStyleCnt="3">
        <dgm:presLayoutVars>
          <dgm:bulletEnabled val="1"/>
        </dgm:presLayoutVars>
      </dgm:prSet>
      <dgm:spPr/>
    </dgm:pt>
    <dgm:pt modelId="{C21BB407-A847-4577-B9F2-0BAD6B5809A6}" type="pres">
      <dgm:prSet presAssocID="{796AE9F5-8A7D-43F9-BFE0-97454C9B1D31}" presName="spaceBetweenRectangles" presStyleCnt="0"/>
      <dgm:spPr/>
    </dgm:pt>
    <dgm:pt modelId="{387ED6C1-0FA5-4A30-AFCB-BC37C24B6003}" type="pres">
      <dgm:prSet presAssocID="{96394991-BA70-4535-80F9-8DCB581CD6F3}" presName="parentLin" presStyleCnt="0"/>
      <dgm:spPr/>
    </dgm:pt>
    <dgm:pt modelId="{A440BCCE-E98F-49A2-87DA-ADBAD4EF88CC}" type="pres">
      <dgm:prSet presAssocID="{96394991-BA70-4535-80F9-8DCB581CD6F3}" presName="parentLeftMargin" presStyleLbl="node1" presStyleIdx="0" presStyleCnt="3"/>
      <dgm:spPr/>
    </dgm:pt>
    <dgm:pt modelId="{CC68822F-C09F-47B7-A407-3FDFE6D5D60F}" type="pres">
      <dgm:prSet presAssocID="{96394991-BA70-4535-80F9-8DCB581CD6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F512FB-3198-4E2C-BDCC-FEEBDA499F5E}" type="pres">
      <dgm:prSet presAssocID="{96394991-BA70-4535-80F9-8DCB581CD6F3}" presName="negativeSpace" presStyleCnt="0"/>
      <dgm:spPr/>
    </dgm:pt>
    <dgm:pt modelId="{0FBFF27C-F2BA-4CE7-85DB-A736360691C8}" type="pres">
      <dgm:prSet presAssocID="{96394991-BA70-4535-80F9-8DCB581CD6F3}" presName="childText" presStyleLbl="conFgAcc1" presStyleIdx="1" presStyleCnt="3">
        <dgm:presLayoutVars>
          <dgm:bulletEnabled val="1"/>
        </dgm:presLayoutVars>
      </dgm:prSet>
      <dgm:spPr/>
    </dgm:pt>
    <dgm:pt modelId="{CD136B28-6975-4547-AC1A-87356B68B1E0}" type="pres">
      <dgm:prSet presAssocID="{215D338B-1E41-443D-952E-9BDD67E60C94}" presName="spaceBetweenRectangles" presStyleCnt="0"/>
      <dgm:spPr/>
    </dgm:pt>
    <dgm:pt modelId="{5DA796DE-B78E-4C51-ACDB-B7EE391D1C44}" type="pres">
      <dgm:prSet presAssocID="{0F6EB322-A3BB-47AB-9EDF-6B4FE5D8AE57}" presName="parentLin" presStyleCnt="0"/>
      <dgm:spPr/>
    </dgm:pt>
    <dgm:pt modelId="{1587B7AC-A7F4-4467-96BA-8E2505F08213}" type="pres">
      <dgm:prSet presAssocID="{0F6EB322-A3BB-47AB-9EDF-6B4FE5D8AE57}" presName="parentLeftMargin" presStyleLbl="node1" presStyleIdx="1" presStyleCnt="3"/>
      <dgm:spPr/>
    </dgm:pt>
    <dgm:pt modelId="{30046E04-B512-4700-9E88-EE735A0E728A}" type="pres">
      <dgm:prSet presAssocID="{0F6EB322-A3BB-47AB-9EDF-6B4FE5D8AE5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9D7C42C-7E1F-4897-AC3F-AA72A4874E74}" type="pres">
      <dgm:prSet presAssocID="{0F6EB322-A3BB-47AB-9EDF-6B4FE5D8AE57}" presName="negativeSpace" presStyleCnt="0"/>
      <dgm:spPr/>
    </dgm:pt>
    <dgm:pt modelId="{C31F5554-0F9D-47C4-A15F-D17C955B4C0C}" type="pres">
      <dgm:prSet presAssocID="{0F6EB322-A3BB-47AB-9EDF-6B4FE5D8AE5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330F1F-45CE-4794-A971-75854B5526CF}" type="presOf" srcId="{A2247D4B-FDCF-4241-9ACE-788E2B4BEABD}" destId="{9E0CEE23-5C3F-4118-B2C9-E49899B420C4}" srcOrd="0" destOrd="0" presId="urn:microsoft.com/office/officeart/2005/8/layout/list1"/>
    <dgm:cxn modelId="{21568524-4DF7-4322-846F-26CB6070ED6A}" srcId="{A2247D4B-FDCF-4241-9ACE-788E2B4BEABD}" destId="{2AFC7A06-FB3D-4CED-B674-353E30C66C7C}" srcOrd="0" destOrd="0" parTransId="{63729A52-6EB6-4842-97BD-99E9742D843D}" sibTransId="{796AE9F5-8A7D-43F9-BFE0-97454C9B1D31}"/>
    <dgm:cxn modelId="{B9171A62-E5BC-4E2B-BF16-2BC15475DEDD}" type="presOf" srcId="{2AFC7A06-FB3D-4CED-B674-353E30C66C7C}" destId="{9054697E-A5F0-41EF-AC22-B9E2802370F2}" srcOrd="1" destOrd="0" presId="urn:microsoft.com/office/officeart/2005/8/layout/list1"/>
    <dgm:cxn modelId="{06CA4B6C-498A-4CB8-9088-D9868E7FAADB}" type="presOf" srcId="{96394991-BA70-4535-80F9-8DCB581CD6F3}" destId="{A440BCCE-E98F-49A2-87DA-ADBAD4EF88CC}" srcOrd="0" destOrd="0" presId="urn:microsoft.com/office/officeart/2005/8/layout/list1"/>
    <dgm:cxn modelId="{FB97A84F-19F3-450E-9EEF-124CC9A7C422}" type="presOf" srcId="{2AFC7A06-FB3D-4CED-B674-353E30C66C7C}" destId="{DF7430B4-E801-493F-AEB4-AC32FBE07D50}" srcOrd="0" destOrd="0" presId="urn:microsoft.com/office/officeart/2005/8/layout/list1"/>
    <dgm:cxn modelId="{24520659-5F9A-4931-BE59-746440D4BCF5}" srcId="{A2247D4B-FDCF-4241-9ACE-788E2B4BEABD}" destId="{0F6EB322-A3BB-47AB-9EDF-6B4FE5D8AE57}" srcOrd="2" destOrd="0" parTransId="{4FF4E04B-4DE6-4C51-8FEC-609DE407CF51}" sibTransId="{4609B873-99CF-4467-B165-1852A6A5C0F1}"/>
    <dgm:cxn modelId="{A4C2098C-AFFE-4108-8665-A37BF4A0357D}" type="presOf" srcId="{0F6EB322-A3BB-47AB-9EDF-6B4FE5D8AE57}" destId="{30046E04-B512-4700-9E88-EE735A0E728A}" srcOrd="1" destOrd="0" presId="urn:microsoft.com/office/officeart/2005/8/layout/list1"/>
    <dgm:cxn modelId="{677A5EAF-A307-4729-AFB0-28350E1BEEE2}" srcId="{A2247D4B-FDCF-4241-9ACE-788E2B4BEABD}" destId="{96394991-BA70-4535-80F9-8DCB581CD6F3}" srcOrd="1" destOrd="0" parTransId="{3AEA511F-71E3-467E-8263-3BEFFE46A693}" sibTransId="{215D338B-1E41-443D-952E-9BDD67E60C94}"/>
    <dgm:cxn modelId="{C5B68FF8-354F-419F-95D5-86F4301CD4AC}" type="presOf" srcId="{96394991-BA70-4535-80F9-8DCB581CD6F3}" destId="{CC68822F-C09F-47B7-A407-3FDFE6D5D60F}" srcOrd="1" destOrd="0" presId="urn:microsoft.com/office/officeart/2005/8/layout/list1"/>
    <dgm:cxn modelId="{6BFAC2FD-DC2D-4157-906F-E9FB7E304F4A}" type="presOf" srcId="{0F6EB322-A3BB-47AB-9EDF-6B4FE5D8AE57}" destId="{1587B7AC-A7F4-4467-96BA-8E2505F08213}" srcOrd="0" destOrd="0" presId="urn:microsoft.com/office/officeart/2005/8/layout/list1"/>
    <dgm:cxn modelId="{BDAADCE1-534D-4646-865D-7D2949B46505}" type="presParOf" srcId="{9E0CEE23-5C3F-4118-B2C9-E49899B420C4}" destId="{7F604627-252F-4DE3-9C43-CD0501BDAFA8}" srcOrd="0" destOrd="0" presId="urn:microsoft.com/office/officeart/2005/8/layout/list1"/>
    <dgm:cxn modelId="{3AE37390-2435-40D3-B3A2-6CB9165CC201}" type="presParOf" srcId="{7F604627-252F-4DE3-9C43-CD0501BDAFA8}" destId="{DF7430B4-E801-493F-AEB4-AC32FBE07D50}" srcOrd="0" destOrd="0" presId="urn:microsoft.com/office/officeart/2005/8/layout/list1"/>
    <dgm:cxn modelId="{C8EBDF5A-C525-40E2-8DD3-5C0347286EAE}" type="presParOf" srcId="{7F604627-252F-4DE3-9C43-CD0501BDAFA8}" destId="{9054697E-A5F0-41EF-AC22-B9E2802370F2}" srcOrd="1" destOrd="0" presId="urn:microsoft.com/office/officeart/2005/8/layout/list1"/>
    <dgm:cxn modelId="{494D9676-C5E7-4777-8B08-AB3AF88C8AF2}" type="presParOf" srcId="{9E0CEE23-5C3F-4118-B2C9-E49899B420C4}" destId="{CF9B13E2-EB1C-437B-815F-49C87C650251}" srcOrd="1" destOrd="0" presId="urn:microsoft.com/office/officeart/2005/8/layout/list1"/>
    <dgm:cxn modelId="{1C4D745C-7617-4A8F-84F7-EA8F5170A0A7}" type="presParOf" srcId="{9E0CEE23-5C3F-4118-B2C9-E49899B420C4}" destId="{D729CE83-8946-4DCD-9133-00669BD0209B}" srcOrd="2" destOrd="0" presId="urn:microsoft.com/office/officeart/2005/8/layout/list1"/>
    <dgm:cxn modelId="{F47813B6-FDE4-44AF-AE4C-0FF076995EA1}" type="presParOf" srcId="{9E0CEE23-5C3F-4118-B2C9-E49899B420C4}" destId="{C21BB407-A847-4577-B9F2-0BAD6B5809A6}" srcOrd="3" destOrd="0" presId="urn:microsoft.com/office/officeart/2005/8/layout/list1"/>
    <dgm:cxn modelId="{93685BA4-F755-4258-98F1-7171D8D97ABC}" type="presParOf" srcId="{9E0CEE23-5C3F-4118-B2C9-E49899B420C4}" destId="{387ED6C1-0FA5-4A30-AFCB-BC37C24B6003}" srcOrd="4" destOrd="0" presId="urn:microsoft.com/office/officeart/2005/8/layout/list1"/>
    <dgm:cxn modelId="{CFC1B2E5-9A64-4AC4-86BD-94550E9C876A}" type="presParOf" srcId="{387ED6C1-0FA5-4A30-AFCB-BC37C24B6003}" destId="{A440BCCE-E98F-49A2-87DA-ADBAD4EF88CC}" srcOrd="0" destOrd="0" presId="urn:microsoft.com/office/officeart/2005/8/layout/list1"/>
    <dgm:cxn modelId="{FB68BF5B-5172-4F89-A11E-9AFE083C2CF3}" type="presParOf" srcId="{387ED6C1-0FA5-4A30-AFCB-BC37C24B6003}" destId="{CC68822F-C09F-47B7-A407-3FDFE6D5D60F}" srcOrd="1" destOrd="0" presId="urn:microsoft.com/office/officeart/2005/8/layout/list1"/>
    <dgm:cxn modelId="{F3D25E7F-2033-47D6-9C31-997F0FB63B98}" type="presParOf" srcId="{9E0CEE23-5C3F-4118-B2C9-E49899B420C4}" destId="{F7F512FB-3198-4E2C-BDCC-FEEBDA499F5E}" srcOrd="5" destOrd="0" presId="urn:microsoft.com/office/officeart/2005/8/layout/list1"/>
    <dgm:cxn modelId="{033F98B5-1C86-485C-A088-A84B8F2DF0AC}" type="presParOf" srcId="{9E0CEE23-5C3F-4118-B2C9-E49899B420C4}" destId="{0FBFF27C-F2BA-4CE7-85DB-A736360691C8}" srcOrd="6" destOrd="0" presId="urn:microsoft.com/office/officeart/2005/8/layout/list1"/>
    <dgm:cxn modelId="{3346695B-1A22-4D21-A6B6-F9D08ABC5183}" type="presParOf" srcId="{9E0CEE23-5C3F-4118-B2C9-E49899B420C4}" destId="{CD136B28-6975-4547-AC1A-87356B68B1E0}" srcOrd="7" destOrd="0" presId="urn:microsoft.com/office/officeart/2005/8/layout/list1"/>
    <dgm:cxn modelId="{930E3D3E-4C25-4386-B223-92C8393629B5}" type="presParOf" srcId="{9E0CEE23-5C3F-4118-B2C9-E49899B420C4}" destId="{5DA796DE-B78E-4C51-ACDB-B7EE391D1C44}" srcOrd="8" destOrd="0" presId="urn:microsoft.com/office/officeart/2005/8/layout/list1"/>
    <dgm:cxn modelId="{71A7509F-DADB-4CCA-B71B-1F8C945847BE}" type="presParOf" srcId="{5DA796DE-B78E-4C51-ACDB-B7EE391D1C44}" destId="{1587B7AC-A7F4-4467-96BA-8E2505F08213}" srcOrd="0" destOrd="0" presId="urn:microsoft.com/office/officeart/2005/8/layout/list1"/>
    <dgm:cxn modelId="{6AF80356-EAA9-490A-ACEB-0C6AEB7684C8}" type="presParOf" srcId="{5DA796DE-B78E-4C51-ACDB-B7EE391D1C44}" destId="{30046E04-B512-4700-9E88-EE735A0E728A}" srcOrd="1" destOrd="0" presId="urn:microsoft.com/office/officeart/2005/8/layout/list1"/>
    <dgm:cxn modelId="{7EAA185F-1CE9-4B70-BE69-7FEA294B78C4}" type="presParOf" srcId="{9E0CEE23-5C3F-4118-B2C9-E49899B420C4}" destId="{E9D7C42C-7E1F-4897-AC3F-AA72A4874E74}" srcOrd="9" destOrd="0" presId="urn:microsoft.com/office/officeart/2005/8/layout/list1"/>
    <dgm:cxn modelId="{8662EAC7-09D6-4BA3-B04E-9D5935CBC0C7}" type="presParOf" srcId="{9E0CEE23-5C3F-4118-B2C9-E49899B420C4}" destId="{C31F5554-0F9D-47C4-A15F-D17C955B4C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47D4B-FDCF-4241-9ACE-788E2B4BEAB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FC7A06-FB3D-4CED-B674-353E30C66C7C}">
      <dgm:prSet phldrT="[Текст]"/>
      <dgm:spPr/>
      <dgm:t>
        <a:bodyPr/>
        <a:lstStyle/>
        <a:p>
          <a:r>
            <a:rPr lang="uk-UA" dirty="0"/>
            <a:t>Від 1—2 днів </a:t>
          </a:r>
        </a:p>
        <a:p>
          <a:r>
            <a:rPr lang="uk-UA" dirty="0"/>
            <a:t>до 1—2 тижнів</a:t>
          </a:r>
          <a:endParaRPr lang="ru-RU" dirty="0"/>
        </a:p>
      </dgm:t>
    </dgm:pt>
    <dgm:pt modelId="{63729A52-6EB6-4842-97BD-99E9742D843D}" type="parTrans" cxnId="{21568524-4DF7-4322-846F-26CB6070ED6A}">
      <dgm:prSet/>
      <dgm:spPr/>
      <dgm:t>
        <a:bodyPr/>
        <a:lstStyle/>
        <a:p>
          <a:endParaRPr lang="ru-RU"/>
        </a:p>
      </dgm:t>
    </dgm:pt>
    <dgm:pt modelId="{796AE9F5-8A7D-43F9-BFE0-97454C9B1D31}" type="sibTrans" cxnId="{21568524-4DF7-4322-846F-26CB6070ED6A}">
      <dgm:prSet/>
      <dgm:spPr/>
      <dgm:t>
        <a:bodyPr/>
        <a:lstStyle/>
        <a:p>
          <a:endParaRPr lang="ru-RU"/>
        </a:p>
      </dgm:t>
    </dgm:pt>
    <dgm:pt modelId="{0F6EB322-A3BB-47AB-9EDF-6B4FE5D8AE57}">
      <dgm:prSet phldrT="[Текст]"/>
      <dgm:spPr/>
      <dgm:t>
        <a:bodyPr/>
        <a:lstStyle/>
        <a:p>
          <a:r>
            <a:rPr lang="uk-UA" dirty="0"/>
            <a:t>Квартал</a:t>
          </a:r>
          <a:endParaRPr lang="ru-RU" dirty="0"/>
        </a:p>
      </dgm:t>
    </dgm:pt>
    <dgm:pt modelId="{4FF4E04B-4DE6-4C51-8FEC-609DE407CF51}" type="parTrans" cxnId="{24520659-5F9A-4931-BE59-746440D4BCF5}">
      <dgm:prSet/>
      <dgm:spPr/>
      <dgm:t>
        <a:bodyPr/>
        <a:lstStyle/>
        <a:p>
          <a:endParaRPr lang="ru-RU"/>
        </a:p>
      </dgm:t>
    </dgm:pt>
    <dgm:pt modelId="{4609B873-99CF-4467-B165-1852A6A5C0F1}" type="sibTrans" cxnId="{24520659-5F9A-4931-BE59-746440D4BCF5}">
      <dgm:prSet/>
      <dgm:spPr/>
      <dgm:t>
        <a:bodyPr/>
        <a:lstStyle/>
        <a:p>
          <a:endParaRPr lang="ru-RU"/>
        </a:p>
      </dgm:t>
    </dgm:pt>
    <dgm:pt modelId="{13138439-D4F7-43EA-9236-2EE2246E8D6E}">
      <dgm:prSet/>
      <dgm:spPr/>
      <dgm:t>
        <a:bodyPr/>
        <a:lstStyle/>
        <a:p>
          <a:r>
            <a:rPr lang="uk-UA" dirty="0"/>
            <a:t>Місяць</a:t>
          </a:r>
          <a:endParaRPr lang="ru-RU" dirty="0"/>
        </a:p>
      </dgm:t>
    </dgm:pt>
    <dgm:pt modelId="{5872DAE5-3B8B-4FD6-9F4D-6F3E77CFC14E}" type="parTrans" cxnId="{09E58204-9DA5-476E-8E0C-B9253B1F47DA}">
      <dgm:prSet/>
      <dgm:spPr/>
      <dgm:t>
        <a:bodyPr/>
        <a:lstStyle/>
        <a:p>
          <a:endParaRPr lang="ru-RU"/>
        </a:p>
      </dgm:t>
    </dgm:pt>
    <dgm:pt modelId="{AB8659BC-27AE-4341-9F00-D66565B0E0C7}" type="sibTrans" cxnId="{09E58204-9DA5-476E-8E0C-B9253B1F47DA}">
      <dgm:prSet/>
      <dgm:spPr/>
      <dgm:t>
        <a:bodyPr/>
        <a:lstStyle/>
        <a:p>
          <a:endParaRPr lang="ru-RU"/>
        </a:p>
      </dgm:t>
    </dgm:pt>
    <dgm:pt modelId="{9E0CEE23-5C3F-4118-B2C9-E49899B420C4}" type="pres">
      <dgm:prSet presAssocID="{A2247D4B-FDCF-4241-9ACE-788E2B4BEABD}" presName="linear" presStyleCnt="0">
        <dgm:presLayoutVars>
          <dgm:dir/>
          <dgm:animLvl val="lvl"/>
          <dgm:resizeHandles val="exact"/>
        </dgm:presLayoutVars>
      </dgm:prSet>
      <dgm:spPr/>
    </dgm:pt>
    <dgm:pt modelId="{7F604627-252F-4DE3-9C43-CD0501BDAFA8}" type="pres">
      <dgm:prSet presAssocID="{2AFC7A06-FB3D-4CED-B674-353E30C66C7C}" presName="parentLin" presStyleCnt="0"/>
      <dgm:spPr/>
    </dgm:pt>
    <dgm:pt modelId="{DF7430B4-E801-493F-AEB4-AC32FBE07D50}" type="pres">
      <dgm:prSet presAssocID="{2AFC7A06-FB3D-4CED-B674-353E30C66C7C}" presName="parentLeftMargin" presStyleLbl="node1" presStyleIdx="0" presStyleCnt="3"/>
      <dgm:spPr/>
    </dgm:pt>
    <dgm:pt modelId="{9054697E-A5F0-41EF-AC22-B9E2802370F2}" type="pres">
      <dgm:prSet presAssocID="{2AFC7A06-FB3D-4CED-B674-353E30C66C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9B13E2-EB1C-437B-815F-49C87C650251}" type="pres">
      <dgm:prSet presAssocID="{2AFC7A06-FB3D-4CED-B674-353E30C66C7C}" presName="negativeSpace" presStyleCnt="0"/>
      <dgm:spPr/>
    </dgm:pt>
    <dgm:pt modelId="{D729CE83-8946-4DCD-9133-00669BD0209B}" type="pres">
      <dgm:prSet presAssocID="{2AFC7A06-FB3D-4CED-B674-353E30C66C7C}" presName="childText" presStyleLbl="conFgAcc1" presStyleIdx="0" presStyleCnt="3">
        <dgm:presLayoutVars>
          <dgm:bulletEnabled val="1"/>
        </dgm:presLayoutVars>
      </dgm:prSet>
      <dgm:spPr/>
    </dgm:pt>
    <dgm:pt modelId="{C21BB407-A847-4577-B9F2-0BAD6B5809A6}" type="pres">
      <dgm:prSet presAssocID="{796AE9F5-8A7D-43F9-BFE0-97454C9B1D31}" presName="spaceBetweenRectangles" presStyleCnt="0"/>
      <dgm:spPr/>
    </dgm:pt>
    <dgm:pt modelId="{D03DA127-465A-4851-886A-F71BF6B8945C}" type="pres">
      <dgm:prSet presAssocID="{13138439-D4F7-43EA-9236-2EE2246E8D6E}" presName="parentLin" presStyleCnt="0"/>
      <dgm:spPr/>
    </dgm:pt>
    <dgm:pt modelId="{435F415D-932D-4684-ACDA-DF2C2EF61BC9}" type="pres">
      <dgm:prSet presAssocID="{13138439-D4F7-43EA-9236-2EE2246E8D6E}" presName="parentLeftMargin" presStyleLbl="node1" presStyleIdx="0" presStyleCnt="3"/>
      <dgm:spPr/>
    </dgm:pt>
    <dgm:pt modelId="{8399497A-E671-4629-A774-BB02A8D7BF8B}" type="pres">
      <dgm:prSet presAssocID="{13138439-D4F7-43EA-9236-2EE2246E8D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FE918E9-86A0-4722-85CD-B371962B9CA9}" type="pres">
      <dgm:prSet presAssocID="{13138439-D4F7-43EA-9236-2EE2246E8D6E}" presName="negativeSpace" presStyleCnt="0"/>
      <dgm:spPr/>
    </dgm:pt>
    <dgm:pt modelId="{81EDC9F7-DDB4-43B3-99F7-4FD5F06829CC}" type="pres">
      <dgm:prSet presAssocID="{13138439-D4F7-43EA-9236-2EE2246E8D6E}" presName="childText" presStyleLbl="conFgAcc1" presStyleIdx="1" presStyleCnt="3">
        <dgm:presLayoutVars>
          <dgm:bulletEnabled val="1"/>
        </dgm:presLayoutVars>
      </dgm:prSet>
      <dgm:spPr/>
    </dgm:pt>
    <dgm:pt modelId="{CB8C7ABC-48DC-4B4A-A5F6-2EA364C06179}" type="pres">
      <dgm:prSet presAssocID="{AB8659BC-27AE-4341-9F00-D66565B0E0C7}" presName="spaceBetweenRectangles" presStyleCnt="0"/>
      <dgm:spPr/>
    </dgm:pt>
    <dgm:pt modelId="{5DA796DE-B78E-4C51-ACDB-B7EE391D1C44}" type="pres">
      <dgm:prSet presAssocID="{0F6EB322-A3BB-47AB-9EDF-6B4FE5D8AE57}" presName="parentLin" presStyleCnt="0"/>
      <dgm:spPr/>
    </dgm:pt>
    <dgm:pt modelId="{1587B7AC-A7F4-4467-96BA-8E2505F08213}" type="pres">
      <dgm:prSet presAssocID="{0F6EB322-A3BB-47AB-9EDF-6B4FE5D8AE57}" presName="parentLeftMargin" presStyleLbl="node1" presStyleIdx="1" presStyleCnt="3"/>
      <dgm:spPr/>
    </dgm:pt>
    <dgm:pt modelId="{30046E04-B512-4700-9E88-EE735A0E728A}" type="pres">
      <dgm:prSet presAssocID="{0F6EB322-A3BB-47AB-9EDF-6B4FE5D8AE5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9D7C42C-7E1F-4897-AC3F-AA72A4874E74}" type="pres">
      <dgm:prSet presAssocID="{0F6EB322-A3BB-47AB-9EDF-6B4FE5D8AE57}" presName="negativeSpace" presStyleCnt="0"/>
      <dgm:spPr/>
    </dgm:pt>
    <dgm:pt modelId="{C31F5554-0F9D-47C4-A15F-D17C955B4C0C}" type="pres">
      <dgm:prSet presAssocID="{0F6EB322-A3BB-47AB-9EDF-6B4FE5D8AE5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E58204-9DA5-476E-8E0C-B9253B1F47DA}" srcId="{A2247D4B-FDCF-4241-9ACE-788E2B4BEABD}" destId="{13138439-D4F7-43EA-9236-2EE2246E8D6E}" srcOrd="1" destOrd="0" parTransId="{5872DAE5-3B8B-4FD6-9F4D-6F3E77CFC14E}" sibTransId="{AB8659BC-27AE-4341-9F00-D66565B0E0C7}"/>
    <dgm:cxn modelId="{940C8913-4E99-4235-8B8E-5C924EC251F3}" type="presOf" srcId="{0F6EB322-A3BB-47AB-9EDF-6B4FE5D8AE57}" destId="{1587B7AC-A7F4-4467-96BA-8E2505F08213}" srcOrd="0" destOrd="0" presId="urn:microsoft.com/office/officeart/2005/8/layout/list1"/>
    <dgm:cxn modelId="{55A4BE1E-467D-493A-9DE4-C387FD478DD8}" type="presOf" srcId="{2AFC7A06-FB3D-4CED-B674-353E30C66C7C}" destId="{9054697E-A5F0-41EF-AC22-B9E2802370F2}" srcOrd="1" destOrd="0" presId="urn:microsoft.com/office/officeart/2005/8/layout/list1"/>
    <dgm:cxn modelId="{34E41B20-21E5-47F0-8A19-6387658BE0B7}" type="presOf" srcId="{A2247D4B-FDCF-4241-9ACE-788E2B4BEABD}" destId="{9E0CEE23-5C3F-4118-B2C9-E49899B420C4}" srcOrd="0" destOrd="0" presId="urn:microsoft.com/office/officeart/2005/8/layout/list1"/>
    <dgm:cxn modelId="{21568524-4DF7-4322-846F-26CB6070ED6A}" srcId="{A2247D4B-FDCF-4241-9ACE-788E2B4BEABD}" destId="{2AFC7A06-FB3D-4CED-B674-353E30C66C7C}" srcOrd="0" destOrd="0" parTransId="{63729A52-6EB6-4842-97BD-99E9742D843D}" sibTransId="{796AE9F5-8A7D-43F9-BFE0-97454C9B1D31}"/>
    <dgm:cxn modelId="{5BC25628-EC2B-4F21-8FAB-39FB54A2EE7E}" type="presOf" srcId="{2AFC7A06-FB3D-4CED-B674-353E30C66C7C}" destId="{DF7430B4-E801-493F-AEB4-AC32FBE07D50}" srcOrd="0" destOrd="0" presId="urn:microsoft.com/office/officeart/2005/8/layout/list1"/>
    <dgm:cxn modelId="{24520659-5F9A-4931-BE59-746440D4BCF5}" srcId="{A2247D4B-FDCF-4241-9ACE-788E2B4BEABD}" destId="{0F6EB322-A3BB-47AB-9EDF-6B4FE5D8AE57}" srcOrd="2" destOrd="0" parTransId="{4FF4E04B-4DE6-4C51-8FEC-609DE407CF51}" sibTransId="{4609B873-99CF-4467-B165-1852A6A5C0F1}"/>
    <dgm:cxn modelId="{7665AFBD-4842-46ED-8A75-B5441A291A3D}" type="presOf" srcId="{13138439-D4F7-43EA-9236-2EE2246E8D6E}" destId="{435F415D-932D-4684-ACDA-DF2C2EF61BC9}" srcOrd="0" destOrd="0" presId="urn:microsoft.com/office/officeart/2005/8/layout/list1"/>
    <dgm:cxn modelId="{BDE3DFCF-92B9-415D-A8AC-B9DD6CB97401}" type="presOf" srcId="{13138439-D4F7-43EA-9236-2EE2246E8D6E}" destId="{8399497A-E671-4629-A774-BB02A8D7BF8B}" srcOrd="1" destOrd="0" presId="urn:microsoft.com/office/officeart/2005/8/layout/list1"/>
    <dgm:cxn modelId="{932D35F7-F273-4F51-89F0-7775E228700D}" type="presOf" srcId="{0F6EB322-A3BB-47AB-9EDF-6B4FE5D8AE57}" destId="{30046E04-B512-4700-9E88-EE735A0E728A}" srcOrd="1" destOrd="0" presId="urn:microsoft.com/office/officeart/2005/8/layout/list1"/>
    <dgm:cxn modelId="{17392469-C4F3-4369-A3B6-4484E6922D63}" type="presParOf" srcId="{9E0CEE23-5C3F-4118-B2C9-E49899B420C4}" destId="{7F604627-252F-4DE3-9C43-CD0501BDAFA8}" srcOrd="0" destOrd="0" presId="urn:microsoft.com/office/officeart/2005/8/layout/list1"/>
    <dgm:cxn modelId="{58856B78-4DC2-4928-9A04-C58586DDFF48}" type="presParOf" srcId="{7F604627-252F-4DE3-9C43-CD0501BDAFA8}" destId="{DF7430B4-E801-493F-AEB4-AC32FBE07D50}" srcOrd="0" destOrd="0" presId="urn:microsoft.com/office/officeart/2005/8/layout/list1"/>
    <dgm:cxn modelId="{42E2E4EA-8F7A-43A1-A012-CCCEBEDDDA56}" type="presParOf" srcId="{7F604627-252F-4DE3-9C43-CD0501BDAFA8}" destId="{9054697E-A5F0-41EF-AC22-B9E2802370F2}" srcOrd="1" destOrd="0" presId="urn:microsoft.com/office/officeart/2005/8/layout/list1"/>
    <dgm:cxn modelId="{4D920B28-0FF1-4235-90C0-845A635692FD}" type="presParOf" srcId="{9E0CEE23-5C3F-4118-B2C9-E49899B420C4}" destId="{CF9B13E2-EB1C-437B-815F-49C87C650251}" srcOrd="1" destOrd="0" presId="urn:microsoft.com/office/officeart/2005/8/layout/list1"/>
    <dgm:cxn modelId="{2453E28F-5A72-4D6A-9CC1-201B700F54D2}" type="presParOf" srcId="{9E0CEE23-5C3F-4118-B2C9-E49899B420C4}" destId="{D729CE83-8946-4DCD-9133-00669BD0209B}" srcOrd="2" destOrd="0" presId="urn:microsoft.com/office/officeart/2005/8/layout/list1"/>
    <dgm:cxn modelId="{CDAC1432-E9E7-49A5-8962-ACD46A9CE797}" type="presParOf" srcId="{9E0CEE23-5C3F-4118-B2C9-E49899B420C4}" destId="{C21BB407-A847-4577-B9F2-0BAD6B5809A6}" srcOrd="3" destOrd="0" presId="urn:microsoft.com/office/officeart/2005/8/layout/list1"/>
    <dgm:cxn modelId="{3414D75F-36A7-48BF-9B63-904938C74F8A}" type="presParOf" srcId="{9E0CEE23-5C3F-4118-B2C9-E49899B420C4}" destId="{D03DA127-465A-4851-886A-F71BF6B8945C}" srcOrd="4" destOrd="0" presId="urn:microsoft.com/office/officeart/2005/8/layout/list1"/>
    <dgm:cxn modelId="{70844F3F-4001-4E6F-ACDA-A86CFCE8F7D0}" type="presParOf" srcId="{D03DA127-465A-4851-886A-F71BF6B8945C}" destId="{435F415D-932D-4684-ACDA-DF2C2EF61BC9}" srcOrd="0" destOrd="0" presId="urn:microsoft.com/office/officeart/2005/8/layout/list1"/>
    <dgm:cxn modelId="{932715BD-F11C-49B7-BBC4-EA769C511DCF}" type="presParOf" srcId="{D03DA127-465A-4851-886A-F71BF6B8945C}" destId="{8399497A-E671-4629-A774-BB02A8D7BF8B}" srcOrd="1" destOrd="0" presId="urn:microsoft.com/office/officeart/2005/8/layout/list1"/>
    <dgm:cxn modelId="{CD080F95-6AD7-4B0D-A936-ECB67ACA06C2}" type="presParOf" srcId="{9E0CEE23-5C3F-4118-B2C9-E49899B420C4}" destId="{AFE918E9-86A0-4722-85CD-B371962B9CA9}" srcOrd="5" destOrd="0" presId="urn:microsoft.com/office/officeart/2005/8/layout/list1"/>
    <dgm:cxn modelId="{ACAD101F-118A-41B4-9743-03379B2D4D9E}" type="presParOf" srcId="{9E0CEE23-5C3F-4118-B2C9-E49899B420C4}" destId="{81EDC9F7-DDB4-43B3-99F7-4FD5F06829CC}" srcOrd="6" destOrd="0" presId="urn:microsoft.com/office/officeart/2005/8/layout/list1"/>
    <dgm:cxn modelId="{D229E7B5-D96A-46A4-B370-F7B3E1B52147}" type="presParOf" srcId="{9E0CEE23-5C3F-4118-B2C9-E49899B420C4}" destId="{CB8C7ABC-48DC-4B4A-A5F6-2EA364C06179}" srcOrd="7" destOrd="0" presId="urn:microsoft.com/office/officeart/2005/8/layout/list1"/>
    <dgm:cxn modelId="{73022E27-AF84-47CD-9926-E3789820FA28}" type="presParOf" srcId="{9E0CEE23-5C3F-4118-B2C9-E49899B420C4}" destId="{5DA796DE-B78E-4C51-ACDB-B7EE391D1C44}" srcOrd="8" destOrd="0" presId="urn:microsoft.com/office/officeart/2005/8/layout/list1"/>
    <dgm:cxn modelId="{B07A164F-92CB-4E5B-AFCB-89932B3E3909}" type="presParOf" srcId="{5DA796DE-B78E-4C51-ACDB-B7EE391D1C44}" destId="{1587B7AC-A7F4-4467-96BA-8E2505F08213}" srcOrd="0" destOrd="0" presId="urn:microsoft.com/office/officeart/2005/8/layout/list1"/>
    <dgm:cxn modelId="{F6D94162-4523-41CE-9B6F-AD6458A6815A}" type="presParOf" srcId="{5DA796DE-B78E-4C51-ACDB-B7EE391D1C44}" destId="{30046E04-B512-4700-9E88-EE735A0E728A}" srcOrd="1" destOrd="0" presId="urn:microsoft.com/office/officeart/2005/8/layout/list1"/>
    <dgm:cxn modelId="{C08655A4-5B54-43E4-AEA2-F9EA2911323D}" type="presParOf" srcId="{9E0CEE23-5C3F-4118-B2C9-E49899B420C4}" destId="{E9D7C42C-7E1F-4897-AC3F-AA72A4874E74}" srcOrd="9" destOrd="0" presId="urn:microsoft.com/office/officeart/2005/8/layout/list1"/>
    <dgm:cxn modelId="{0965BB02-17F5-4959-994B-4E5BABA4A07D}" type="presParOf" srcId="{9E0CEE23-5C3F-4118-B2C9-E49899B420C4}" destId="{C31F5554-0F9D-47C4-A15F-D17C955B4C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69F8E0-4940-45AA-BD4F-A0E4FD02FEE7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</dgm:pt>
    <dgm:pt modelId="{4AF889B5-70DD-4F8E-9AEF-E45B99FB9DC7}">
      <dgm:prSet phldrT="[Текст]"/>
      <dgm:spPr/>
      <dgm:t>
        <a:bodyPr/>
        <a:lstStyle/>
        <a:p>
          <a:r>
            <a:rPr lang="uk-UA" dirty="0"/>
            <a:t>чітко визначити зміст роботи в певний період часу</a:t>
          </a:r>
          <a:endParaRPr lang="ru-RU" dirty="0"/>
        </a:p>
      </dgm:t>
    </dgm:pt>
    <dgm:pt modelId="{9817BDF9-BB74-4E1A-9007-A5C442AB2C5F}" type="parTrans" cxnId="{E47E3998-2DA5-4E7C-B6F5-E027E927E756}">
      <dgm:prSet/>
      <dgm:spPr/>
      <dgm:t>
        <a:bodyPr/>
        <a:lstStyle/>
        <a:p>
          <a:endParaRPr lang="ru-RU"/>
        </a:p>
      </dgm:t>
    </dgm:pt>
    <dgm:pt modelId="{A6929D30-DC1D-42D9-B001-C9AB98C06D41}" type="sibTrans" cxnId="{E47E3998-2DA5-4E7C-B6F5-E027E927E756}">
      <dgm:prSet/>
      <dgm:spPr/>
      <dgm:t>
        <a:bodyPr/>
        <a:lstStyle/>
        <a:p>
          <a:endParaRPr lang="ru-RU"/>
        </a:p>
      </dgm:t>
    </dgm:pt>
    <dgm:pt modelId="{E9D02880-3EC4-4E1B-A75F-92BA89292AED}">
      <dgm:prSet phldrT="[Текст]" custT="1"/>
      <dgm:spPr/>
      <dgm:t>
        <a:bodyPr/>
        <a:lstStyle/>
        <a:p>
          <a:r>
            <a:rPr lang="uk-UA" sz="1200" dirty="0"/>
            <a:t>реалізувати послідовність і перспективність у роботі</a:t>
          </a:r>
          <a:endParaRPr lang="ru-RU" sz="1200" dirty="0"/>
        </a:p>
      </dgm:t>
    </dgm:pt>
    <dgm:pt modelId="{68809526-0B7F-4A1D-8CA3-916532225B10}" type="parTrans" cxnId="{5DD12378-4984-4028-8614-5848A4E2C44F}">
      <dgm:prSet/>
      <dgm:spPr/>
      <dgm:t>
        <a:bodyPr/>
        <a:lstStyle/>
        <a:p>
          <a:endParaRPr lang="ru-RU"/>
        </a:p>
      </dgm:t>
    </dgm:pt>
    <dgm:pt modelId="{57BBBBCF-7B22-4F1C-AB87-82F66B79FB28}" type="sibTrans" cxnId="{5DD12378-4984-4028-8614-5848A4E2C44F}">
      <dgm:prSet/>
      <dgm:spPr/>
      <dgm:t>
        <a:bodyPr/>
        <a:lstStyle/>
        <a:p>
          <a:endParaRPr lang="ru-RU"/>
        </a:p>
      </dgm:t>
    </dgm:pt>
    <dgm:pt modelId="{090F0CF0-590A-4597-B2C7-2697C261449B}">
      <dgm:prSet phldrT="[Текст]" custT="1"/>
      <dgm:spPr/>
      <dgm:t>
        <a:bodyPr/>
        <a:lstStyle/>
        <a:p>
          <a:r>
            <a:rPr lang="uk-UA" sz="1600" dirty="0"/>
            <a:t>дібрати раціональні методи і прийоми</a:t>
          </a:r>
          <a:endParaRPr lang="ru-RU" sz="1600" dirty="0"/>
        </a:p>
      </dgm:t>
    </dgm:pt>
    <dgm:pt modelId="{D876C27B-EE1F-47DE-B310-47B3C461B56E}" type="parTrans" cxnId="{83DD4827-745E-4EE8-B733-5ED8A4EDE2D6}">
      <dgm:prSet/>
      <dgm:spPr/>
      <dgm:t>
        <a:bodyPr/>
        <a:lstStyle/>
        <a:p>
          <a:endParaRPr lang="ru-RU"/>
        </a:p>
      </dgm:t>
    </dgm:pt>
    <dgm:pt modelId="{BA76547C-7186-4C38-AEAD-03CECE48B545}" type="sibTrans" cxnId="{83DD4827-745E-4EE8-B733-5ED8A4EDE2D6}">
      <dgm:prSet/>
      <dgm:spPr/>
      <dgm:t>
        <a:bodyPr/>
        <a:lstStyle/>
        <a:p>
          <a:endParaRPr lang="ru-RU"/>
        </a:p>
      </dgm:t>
    </dgm:pt>
    <dgm:pt modelId="{7F92A9E7-91B2-42C6-94B2-5B51BD7C21E6}" type="pres">
      <dgm:prSet presAssocID="{3169F8E0-4940-45AA-BD4F-A0E4FD02FEE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30D3D9-67C8-4FB4-BD48-188222D3B216}" type="pres">
      <dgm:prSet presAssocID="{4AF889B5-70DD-4F8E-9AEF-E45B99FB9DC7}" presName="gear1" presStyleLbl="node1" presStyleIdx="0" presStyleCnt="3">
        <dgm:presLayoutVars>
          <dgm:chMax val="1"/>
          <dgm:bulletEnabled val="1"/>
        </dgm:presLayoutVars>
      </dgm:prSet>
      <dgm:spPr/>
    </dgm:pt>
    <dgm:pt modelId="{03A02F4B-5EBE-4CBA-87B7-2454431C4387}" type="pres">
      <dgm:prSet presAssocID="{4AF889B5-70DD-4F8E-9AEF-E45B99FB9DC7}" presName="gear1srcNode" presStyleLbl="node1" presStyleIdx="0" presStyleCnt="3"/>
      <dgm:spPr/>
    </dgm:pt>
    <dgm:pt modelId="{84CD5437-7BDE-490F-95A4-F783F35BC5FF}" type="pres">
      <dgm:prSet presAssocID="{4AF889B5-70DD-4F8E-9AEF-E45B99FB9DC7}" presName="gear1dstNode" presStyleLbl="node1" presStyleIdx="0" presStyleCnt="3"/>
      <dgm:spPr/>
    </dgm:pt>
    <dgm:pt modelId="{78E40BCA-5609-4849-9F0B-F5438869EB2A}" type="pres">
      <dgm:prSet presAssocID="{E9D02880-3EC4-4E1B-A75F-92BA89292AED}" presName="gear2" presStyleLbl="node1" presStyleIdx="1" presStyleCnt="3">
        <dgm:presLayoutVars>
          <dgm:chMax val="1"/>
          <dgm:bulletEnabled val="1"/>
        </dgm:presLayoutVars>
      </dgm:prSet>
      <dgm:spPr/>
    </dgm:pt>
    <dgm:pt modelId="{D3C9359A-5C18-41C2-B8D2-995E1370ED5B}" type="pres">
      <dgm:prSet presAssocID="{E9D02880-3EC4-4E1B-A75F-92BA89292AED}" presName="gear2srcNode" presStyleLbl="node1" presStyleIdx="1" presStyleCnt="3"/>
      <dgm:spPr/>
    </dgm:pt>
    <dgm:pt modelId="{6A5BC2FF-01F6-4230-8BE5-F096499DEF38}" type="pres">
      <dgm:prSet presAssocID="{E9D02880-3EC4-4E1B-A75F-92BA89292AED}" presName="gear2dstNode" presStyleLbl="node1" presStyleIdx="1" presStyleCnt="3"/>
      <dgm:spPr/>
    </dgm:pt>
    <dgm:pt modelId="{844DA281-90B0-43E4-AB50-E285463EE364}" type="pres">
      <dgm:prSet presAssocID="{090F0CF0-590A-4597-B2C7-2697C261449B}" presName="gear3" presStyleLbl="node1" presStyleIdx="2" presStyleCnt="3" custLinFactNeighborX="-332"/>
      <dgm:spPr/>
    </dgm:pt>
    <dgm:pt modelId="{5BE85208-AEAA-4BAC-A21B-196AA6A44211}" type="pres">
      <dgm:prSet presAssocID="{090F0CF0-590A-4597-B2C7-2697C261449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21EF095-4F5D-451C-9756-2AC134271E13}" type="pres">
      <dgm:prSet presAssocID="{090F0CF0-590A-4597-B2C7-2697C261449B}" presName="gear3srcNode" presStyleLbl="node1" presStyleIdx="2" presStyleCnt="3"/>
      <dgm:spPr/>
    </dgm:pt>
    <dgm:pt modelId="{60BD2BE0-9B46-4750-A803-81878CF20FB1}" type="pres">
      <dgm:prSet presAssocID="{090F0CF0-590A-4597-B2C7-2697C261449B}" presName="gear3dstNode" presStyleLbl="node1" presStyleIdx="2" presStyleCnt="3"/>
      <dgm:spPr/>
    </dgm:pt>
    <dgm:pt modelId="{C40BED71-4E63-4FAB-A470-7ABE033BF59F}" type="pres">
      <dgm:prSet presAssocID="{A6929D30-DC1D-42D9-B001-C9AB98C06D41}" presName="connector1" presStyleLbl="sibTrans2D1" presStyleIdx="0" presStyleCnt="3"/>
      <dgm:spPr/>
    </dgm:pt>
    <dgm:pt modelId="{A856C76D-DD1B-4E74-8C99-F2A79CC107C5}" type="pres">
      <dgm:prSet presAssocID="{57BBBBCF-7B22-4F1C-AB87-82F66B79FB28}" presName="connector2" presStyleLbl="sibTrans2D1" presStyleIdx="1" presStyleCnt="3"/>
      <dgm:spPr/>
    </dgm:pt>
    <dgm:pt modelId="{3E084F58-B467-487E-9233-3747A4E3C7B3}" type="pres">
      <dgm:prSet presAssocID="{BA76547C-7186-4C38-AEAD-03CECE48B545}" presName="connector3" presStyleLbl="sibTrans2D1" presStyleIdx="2" presStyleCnt="3"/>
      <dgm:spPr/>
    </dgm:pt>
  </dgm:ptLst>
  <dgm:cxnLst>
    <dgm:cxn modelId="{84991506-C23E-4C28-92F3-86773DB1489A}" type="presOf" srcId="{E9D02880-3EC4-4E1B-A75F-92BA89292AED}" destId="{6A5BC2FF-01F6-4230-8BE5-F096499DEF38}" srcOrd="2" destOrd="0" presId="urn:microsoft.com/office/officeart/2005/8/layout/gear1"/>
    <dgm:cxn modelId="{8F2B2809-6E77-4A8A-A173-EA2AE20597C2}" type="presOf" srcId="{090F0CF0-590A-4597-B2C7-2697C261449B}" destId="{5BE85208-AEAA-4BAC-A21B-196AA6A44211}" srcOrd="1" destOrd="0" presId="urn:microsoft.com/office/officeart/2005/8/layout/gear1"/>
    <dgm:cxn modelId="{8C12991D-73AA-43C9-9AA9-275C8086F715}" type="presOf" srcId="{090F0CF0-590A-4597-B2C7-2697C261449B}" destId="{60BD2BE0-9B46-4750-A803-81878CF20FB1}" srcOrd="3" destOrd="0" presId="urn:microsoft.com/office/officeart/2005/8/layout/gear1"/>
    <dgm:cxn modelId="{83DD4827-745E-4EE8-B733-5ED8A4EDE2D6}" srcId="{3169F8E0-4940-45AA-BD4F-A0E4FD02FEE7}" destId="{090F0CF0-590A-4597-B2C7-2697C261449B}" srcOrd="2" destOrd="0" parTransId="{D876C27B-EE1F-47DE-B310-47B3C461B56E}" sibTransId="{BA76547C-7186-4C38-AEAD-03CECE48B545}"/>
    <dgm:cxn modelId="{184DEF5B-95F8-4872-8927-A7290D77304A}" type="presOf" srcId="{090F0CF0-590A-4597-B2C7-2697C261449B}" destId="{844DA281-90B0-43E4-AB50-E285463EE364}" srcOrd="0" destOrd="0" presId="urn:microsoft.com/office/officeart/2005/8/layout/gear1"/>
    <dgm:cxn modelId="{3A7B535C-0036-4187-A43F-6E75F97A575B}" type="presOf" srcId="{E9D02880-3EC4-4E1B-A75F-92BA89292AED}" destId="{D3C9359A-5C18-41C2-B8D2-995E1370ED5B}" srcOrd="1" destOrd="0" presId="urn:microsoft.com/office/officeart/2005/8/layout/gear1"/>
    <dgm:cxn modelId="{EF855A60-9FAE-48FE-B007-55BECBA1F053}" type="presOf" srcId="{A6929D30-DC1D-42D9-B001-C9AB98C06D41}" destId="{C40BED71-4E63-4FAB-A470-7ABE033BF59F}" srcOrd="0" destOrd="0" presId="urn:microsoft.com/office/officeart/2005/8/layout/gear1"/>
    <dgm:cxn modelId="{825EBE4A-6D62-49FF-8B40-CC1754AF6919}" type="presOf" srcId="{3169F8E0-4940-45AA-BD4F-A0E4FD02FEE7}" destId="{7F92A9E7-91B2-42C6-94B2-5B51BD7C21E6}" srcOrd="0" destOrd="0" presId="urn:microsoft.com/office/officeart/2005/8/layout/gear1"/>
    <dgm:cxn modelId="{213D906C-DBD6-441B-9871-FAD2AB703D48}" type="presOf" srcId="{BA76547C-7186-4C38-AEAD-03CECE48B545}" destId="{3E084F58-B467-487E-9233-3747A4E3C7B3}" srcOrd="0" destOrd="0" presId="urn:microsoft.com/office/officeart/2005/8/layout/gear1"/>
    <dgm:cxn modelId="{E9D1B257-57B9-44BE-9C3B-6BD7E7746FD3}" type="presOf" srcId="{090F0CF0-590A-4597-B2C7-2697C261449B}" destId="{B21EF095-4F5D-451C-9756-2AC134271E13}" srcOrd="2" destOrd="0" presId="urn:microsoft.com/office/officeart/2005/8/layout/gear1"/>
    <dgm:cxn modelId="{5DD12378-4984-4028-8614-5848A4E2C44F}" srcId="{3169F8E0-4940-45AA-BD4F-A0E4FD02FEE7}" destId="{E9D02880-3EC4-4E1B-A75F-92BA89292AED}" srcOrd="1" destOrd="0" parTransId="{68809526-0B7F-4A1D-8CA3-916532225B10}" sibTransId="{57BBBBCF-7B22-4F1C-AB87-82F66B79FB28}"/>
    <dgm:cxn modelId="{B668DE95-7899-4EDB-A6CE-FD4CE921F688}" type="presOf" srcId="{4AF889B5-70DD-4F8E-9AEF-E45B99FB9DC7}" destId="{03A02F4B-5EBE-4CBA-87B7-2454431C4387}" srcOrd="1" destOrd="0" presId="urn:microsoft.com/office/officeart/2005/8/layout/gear1"/>
    <dgm:cxn modelId="{E47E3998-2DA5-4E7C-B6F5-E027E927E756}" srcId="{3169F8E0-4940-45AA-BD4F-A0E4FD02FEE7}" destId="{4AF889B5-70DD-4F8E-9AEF-E45B99FB9DC7}" srcOrd="0" destOrd="0" parTransId="{9817BDF9-BB74-4E1A-9007-A5C442AB2C5F}" sibTransId="{A6929D30-DC1D-42D9-B001-C9AB98C06D41}"/>
    <dgm:cxn modelId="{412C4DD0-1F91-4D29-BDD4-8CFF9C4D2A49}" type="presOf" srcId="{4AF889B5-70DD-4F8E-9AEF-E45B99FB9DC7}" destId="{5130D3D9-67C8-4FB4-BD48-188222D3B216}" srcOrd="0" destOrd="0" presId="urn:microsoft.com/office/officeart/2005/8/layout/gear1"/>
    <dgm:cxn modelId="{AA09C3D0-4EC7-4B5F-884E-86E32E985CC8}" type="presOf" srcId="{4AF889B5-70DD-4F8E-9AEF-E45B99FB9DC7}" destId="{84CD5437-7BDE-490F-95A4-F783F35BC5FF}" srcOrd="2" destOrd="0" presId="urn:microsoft.com/office/officeart/2005/8/layout/gear1"/>
    <dgm:cxn modelId="{FF04FAEA-78CA-4D10-B65F-D1BBF0828185}" type="presOf" srcId="{E9D02880-3EC4-4E1B-A75F-92BA89292AED}" destId="{78E40BCA-5609-4849-9F0B-F5438869EB2A}" srcOrd="0" destOrd="0" presId="urn:microsoft.com/office/officeart/2005/8/layout/gear1"/>
    <dgm:cxn modelId="{A9895CFA-8FE7-4AEF-83DA-CF308515ABD3}" type="presOf" srcId="{57BBBBCF-7B22-4F1C-AB87-82F66B79FB28}" destId="{A856C76D-DD1B-4E74-8C99-F2A79CC107C5}" srcOrd="0" destOrd="0" presId="urn:microsoft.com/office/officeart/2005/8/layout/gear1"/>
    <dgm:cxn modelId="{057A3328-E415-4981-89CA-C1419FC7DABA}" type="presParOf" srcId="{7F92A9E7-91B2-42C6-94B2-5B51BD7C21E6}" destId="{5130D3D9-67C8-4FB4-BD48-188222D3B216}" srcOrd="0" destOrd="0" presId="urn:microsoft.com/office/officeart/2005/8/layout/gear1"/>
    <dgm:cxn modelId="{6AFF25C0-5137-4D87-8722-2EE2ECA15CCE}" type="presParOf" srcId="{7F92A9E7-91B2-42C6-94B2-5B51BD7C21E6}" destId="{03A02F4B-5EBE-4CBA-87B7-2454431C4387}" srcOrd="1" destOrd="0" presId="urn:microsoft.com/office/officeart/2005/8/layout/gear1"/>
    <dgm:cxn modelId="{FF385BA5-2560-4719-84C0-1383E3EC055B}" type="presParOf" srcId="{7F92A9E7-91B2-42C6-94B2-5B51BD7C21E6}" destId="{84CD5437-7BDE-490F-95A4-F783F35BC5FF}" srcOrd="2" destOrd="0" presId="urn:microsoft.com/office/officeart/2005/8/layout/gear1"/>
    <dgm:cxn modelId="{AB373A11-3D85-4352-9016-61D882A0BB57}" type="presParOf" srcId="{7F92A9E7-91B2-42C6-94B2-5B51BD7C21E6}" destId="{78E40BCA-5609-4849-9F0B-F5438869EB2A}" srcOrd="3" destOrd="0" presId="urn:microsoft.com/office/officeart/2005/8/layout/gear1"/>
    <dgm:cxn modelId="{DC45D677-85FD-4D8F-BC71-684B74FFC0A2}" type="presParOf" srcId="{7F92A9E7-91B2-42C6-94B2-5B51BD7C21E6}" destId="{D3C9359A-5C18-41C2-B8D2-995E1370ED5B}" srcOrd="4" destOrd="0" presId="urn:microsoft.com/office/officeart/2005/8/layout/gear1"/>
    <dgm:cxn modelId="{C9A0A1E7-1896-46D5-BE27-4C896C6E004B}" type="presParOf" srcId="{7F92A9E7-91B2-42C6-94B2-5B51BD7C21E6}" destId="{6A5BC2FF-01F6-4230-8BE5-F096499DEF38}" srcOrd="5" destOrd="0" presId="urn:microsoft.com/office/officeart/2005/8/layout/gear1"/>
    <dgm:cxn modelId="{58187B66-990B-4925-AABB-C914EBAF4168}" type="presParOf" srcId="{7F92A9E7-91B2-42C6-94B2-5B51BD7C21E6}" destId="{844DA281-90B0-43E4-AB50-E285463EE364}" srcOrd="6" destOrd="0" presId="urn:microsoft.com/office/officeart/2005/8/layout/gear1"/>
    <dgm:cxn modelId="{3B22D14B-8E43-4085-B224-439F36EEE484}" type="presParOf" srcId="{7F92A9E7-91B2-42C6-94B2-5B51BD7C21E6}" destId="{5BE85208-AEAA-4BAC-A21B-196AA6A44211}" srcOrd="7" destOrd="0" presId="urn:microsoft.com/office/officeart/2005/8/layout/gear1"/>
    <dgm:cxn modelId="{B4E0669D-128F-4C11-8327-6CA84F914E67}" type="presParOf" srcId="{7F92A9E7-91B2-42C6-94B2-5B51BD7C21E6}" destId="{B21EF095-4F5D-451C-9756-2AC134271E13}" srcOrd="8" destOrd="0" presId="urn:microsoft.com/office/officeart/2005/8/layout/gear1"/>
    <dgm:cxn modelId="{1AD9D2C9-B8BC-4402-B3F9-2CB3304A4486}" type="presParOf" srcId="{7F92A9E7-91B2-42C6-94B2-5B51BD7C21E6}" destId="{60BD2BE0-9B46-4750-A803-81878CF20FB1}" srcOrd="9" destOrd="0" presId="urn:microsoft.com/office/officeart/2005/8/layout/gear1"/>
    <dgm:cxn modelId="{E1E83D6C-0A2F-43C4-81FB-A97EDA02C107}" type="presParOf" srcId="{7F92A9E7-91B2-42C6-94B2-5B51BD7C21E6}" destId="{C40BED71-4E63-4FAB-A470-7ABE033BF59F}" srcOrd="10" destOrd="0" presId="urn:microsoft.com/office/officeart/2005/8/layout/gear1"/>
    <dgm:cxn modelId="{54661E8A-3D0D-4DFD-AA6A-818EE4C5E2EF}" type="presParOf" srcId="{7F92A9E7-91B2-42C6-94B2-5B51BD7C21E6}" destId="{A856C76D-DD1B-4E74-8C99-F2A79CC107C5}" srcOrd="11" destOrd="0" presId="urn:microsoft.com/office/officeart/2005/8/layout/gear1"/>
    <dgm:cxn modelId="{E1E227EA-FDDD-4BAF-8D09-05E924A5D874}" type="presParOf" srcId="{7F92A9E7-91B2-42C6-94B2-5B51BD7C21E6}" destId="{3E084F58-B467-487E-9233-3747A4E3C7B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1FF627-19D5-4B9A-A770-458B3F46CCB6}" type="doc">
      <dgm:prSet loTypeId="urn:microsoft.com/office/officeart/2005/8/layout/chevron2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1C4867D0-40D2-49F7-8900-3919DD3B0D23}">
      <dgm:prSet phldrT="[Текст]"/>
      <dgm:spPr/>
      <dgm:t>
        <a:bodyPr/>
        <a:lstStyle/>
        <a:p>
          <a:endParaRPr lang="ru-RU" dirty="0"/>
        </a:p>
      </dgm:t>
    </dgm:pt>
    <dgm:pt modelId="{21355CF5-F477-4DFF-8B17-5A129937644E}" type="parTrans" cxnId="{7E69C4D6-FDEE-434B-856C-97EAC21DEFAD}">
      <dgm:prSet/>
      <dgm:spPr/>
      <dgm:t>
        <a:bodyPr/>
        <a:lstStyle/>
        <a:p>
          <a:endParaRPr lang="ru-RU"/>
        </a:p>
      </dgm:t>
    </dgm:pt>
    <dgm:pt modelId="{28A7FBF2-CD2E-4C8F-8F9C-5DC53C335AC6}" type="sibTrans" cxnId="{7E69C4D6-FDEE-434B-856C-97EAC21DEFAD}">
      <dgm:prSet/>
      <dgm:spPr/>
      <dgm:t>
        <a:bodyPr/>
        <a:lstStyle/>
        <a:p>
          <a:endParaRPr lang="ru-RU"/>
        </a:p>
      </dgm:t>
    </dgm:pt>
    <dgm:pt modelId="{6D7A8BAA-DBD5-4ABA-9391-87BA330CE93E}">
      <dgm:prSet phldrT="[Текст]" custT="1"/>
      <dgm:spPr/>
      <dgm:t>
        <a:bodyPr/>
        <a:lstStyle/>
        <a:p>
          <a:r>
            <a:rPr lang="uk-UA" sz="1800" b="1" dirty="0"/>
            <a:t>актуальність</a:t>
          </a:r>
          <a:r>
            <a:rPr lang="uk-UA" sz="1800" dirty="0"/>
            <a:t> — орієнтуйте зміст на актуальні потреби часу й розвитку дитини</a:t>
          </a:r>
          <a:r>
            <a:rPr lang="uk-UA" sz="1600" dirty="0"/>
            <a:t>;</a:t>
          </a:r>
          <a:endParaRPr lang="ru-RU" sz="1600" dirty="0"/>
        </a:p>
      </dgm:t>
    </dgm:pt>
    <dgm:pt modelId="{F12A139C-5553-487A-82F7-40131D2D5102}" type="parTrans" cxnId="{610C5B58-E2ED-4026-9DE7-978FF1E80970}">
      <dgm:prSet/>
      <dgm:spPr/>
      <dgm:t>
        <a:bodyPr/>
        <a:lstStyle/>
        <a:p>
          <a:endParaRPr lang="ru-RU"/>
        </a:p>
      </dgm:t>
    </dgm:pt>
    <dgm:pt modelId="{BDEEDCA7-56C8-482B-8EDA-E275A455B7C6}" type="sibTrans" cxnId="{610C5B58-E2ED-4026-9DE7-978FF1E80970}">
      <dgm:prSet/>
      <dgm:spPr/>
      <dgm:t>
        <a:bodyPr/>
        <a:lstStyle/>
        <a:p>
          <a:endParaRPr lang="ru-RU"/>
        </a:p>
      </dgm:t>
    </dgm:pt>
    <dgm:pt modelId="{46D9AA9A-1B60-4C28-8183-24EBE0DF529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/>
            <a:t> </a:t>
          </a:r>
          <a:r>
            <a:rPr lang="uk-UA" sz="1600" b="1" dirty="0"/>
            <a:t>науковість </a:t>
          </a:r>
          <a:r>
            <a:rPr lang="uk-UA" sz="1600" dirty="0"/>
            <a:t>— дбайте, щоб зміст і форма відповідали досягненням психологічної, педагогічної та інших наук, передовому педагогічному досвіду;</a:t>
          </a:r>
          <a:endParaRPr lang="ru-RU" sz="1600" dirty="0"/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/>
        </a:p>
      </dgm:t>
    </dgm:pt>
    <dgm:pt modelId="{89D7B3AF-8EEF-4A5E-8D13-34C57F294504}" type="parTrans" cxnId="{40F2F94B-7BFF-4E28-A552-2353862234D0}">
      <dgm:prSet/>
      <dgm:spPr/>
      <dgm:t>
        <a:bodyPr/>
        <a:lstStyle/>
        <a:p>
          <a:endParaRPr lang="ru-RU"/>
        </a:p>
      </dgm:t>
    </dgm:pt>
    <dgm:pt modelId="{0A821C1D-BE29-4567-886C-B95C6C7422F6}" type="sibTrans" cxnId="{40F2F94B-7BFF-4E28-A552-2353862234D0}">
      <dgm:prSet/>
      <dgm:spPr/>
      <dgm:t>
        <a:bodyPr/>
        <a:lstStyle/>
        <a:p>
          <a:endParaRPr lang="ru-RU"/>
        </a:p>
      </dgm:t>
    </dgm:pt>
    <dgm:pt modelId="{014099E6-EF4A-4B30-9210-A812B1581225}">
      <dgm:prSet phldrT="[Текст]"/>
      <dgm:spPr/>
      <dgm:t>
        <a:bodyPr/>
        <a:lstStyle/>
        <a:p>
          <a:endParaRPr lang="ru-RU" dirty="0"/>
        </a:p>
      </dgm:t>
    </dgm:pt>
    <dgm:pt modelId="{62BAE388-55B3-4AA7-8AD7-D129293D2A23}" type="parTrans" cxnId="{F32C6E0A-699E-4BBB-BE66-FC88C2B5D277}">
      <dgm:prSet/>
      <dgm:spPr/>
      <dgm:t>
        <a:bodyPr/>
        <a:lstStyle/>
        <a:p>
          <a:endParaRPr lang="ru-RU"/>
        </a:p>
      </dgm:t>
    </dgm:pt>
    <dgm:pt modelId="{FC2A7D89-AD48-45E1-ADD6-D193F7436D5B}" type="sibTrans" cxnId="{F32C6E0A-699E-4BBB-BE66-FC88C2B5D277}">
      <dgm:prSet/>
      <dgm:spPr/>
      <dgm:t>
        <a:bodyPr/>
        <a:lstStyle/>
        <a:p>
          <a:endParaRPr lang="ru-RU"/>
        </a:p>
      </dgm:t>
    </dgm:pt>
    <dgm:pt modelId="{4F8DAB22-DB2E-4119-ACD2-42E840DC9BF6}">
      <dgm:prSet phldrT="[Текст]"/>
      <dgm:spPr/>
      <dgm:t>
        <a:bodyPr/>
        <a:lstStyle/>
        <a:p>
          <a:r>
            <a:rPr lang="uk-UA" b="1" dirty="0"/>
            <a:t>цілісність і логічність </a:t>
          </a:r>
          <a:r>
            <a:rPr lang="uk-UA" dirty="0"/>
            <a:t>— оптимально поєднуйте зміст розділів плану, напрямів і форм діяльності;</a:t>
          </a:r>
          <a:endParaRPr lang="ru-RU" dirty="0"/>
        </a:p>
      </dgm:t>
    </dgm:pt>
    <dgm:pt modelId="{E2E98765-ACFA-4E01-9B06-42D62E858FE6}" type="parTrans" cxnId="{D15693CB-D47C-46AA-B34D-44F57F2AB82B}">
      <dgm:prSet/>
      <dgm:spPr/>
      <dgm:t>
        <a:bodyPr/>
        <a:lstStyle/>
        <a:p>
          <a:endParaRPr lang="ru-RU"/>
        </a:p>
      </dgm:t>
    </dgm:pt>
    <dgm:pt modelId="{5BD626D3-2944-4A8D-978F-4AD02BB6C5F1}" type="sibTrans" cxnId="{D15693CB-D47C-46AA-B34D-44F57F2AB82B}">
      <dgm:prSet/>
      <dgm:spPr/>
      <dgm:t>
        <a:bodyPr/>
        <a:lstStyle/>
        <a:p>
          <a:endParaRPr lang="ru-RU"/>
        </a:p>
      </dgm:t>
    </dgm:pt>
    <dgm:pt modelId="{487C3829-825B-46C5-BD7B-C956DE9AEE82}">
      <dgm:prSet phldrT="[Текст]"/>
      <dgm:spPr/>
      <dgm:t>
        <a:bodyPr/>
        <a:lstStyle/>
        <a:p>
          <a:endParaRPr lang="ru-RU" dirty="0"/>
        </a:p>
      </dgm:t>
    </dgm:pt>
    <dgm:pt modelId="{968F8A33-2CD1-4214-A786-AE796BF016A0}" type="parTrans" cxnId="{2764A9F5-6F40-4E90-ACC5-E81E5C07146A}">
      <dgm:prSet/>
      <dgm:spPr/>
      <dgm:t>
        <a:bodyPr/>
        <a:lstStyle/>
        <a:p>
          <a:endParaRPr lang="ru-RU"/>
        </a:p>
      </dgm:t>
    </dgm:pt>
    <dgm:pt modelId="{8D06DDC4-86C2-4C36-B8BF-26CA4E347B84}" type="sibTrans" cxnId="{2764A9F5-6F40-4E90-ACC5-E81E5C07146A}">
      <dgm:prSet/>
      <dgm:spPr/>
      <dgm:t>
        <a:bodyPr/>
        <a:lstStyle/>
        <a:p>
          <a:endParaRPr lang="ru-RU"/>
        </a:p>
      </dgm:t>
    </dgm:pt>
    <dgm:pt modelId="{BFD52769-5718-4E87-BA3B-FA7654E963E0}">
      <dgm:prSet/>
      <dgm:spPr/>
      <dgm:t>
        <a:bodyPr/>
        <a:lstStyle/>
        <a:p>
          <a:r>
            <a:rPr lang="uk-UA" b="1" dirty="0"/>
            <a:t>перспективність</a:t>
          </a:r>
          <a:r>
            <a:rPr lang="uk-UA" dirty="0"/>
            <a:t> — чітко уявляйте подальший розвиток, становлення особистості кожної дитини;</a:t>
          </a:r>
          <a:endParaRPr lang="ru-RU" dirty="0"/>
        </a:p>
      </dgm:t>
    </dgm:pt>
    <dgm:pt modelId="{1981E3F1-E034-4B70-8BA7-B6276E373EA0}" type="parTrans" cxnId="{40F9DBEF-1103-41DE-A9DE-DA7AC991A70B}">
      <dgm:prSet/>
      <dgm:spPr/>
      <dgm:t>
        <a:bodyPr/>
        <a:lstStyle/>
        <a:p>
          <a:endParaRPr lang="ru-RU"/>
        </a:p>
      </dgm:t>
    </dgm:pt>
    <dgm:pt modelId="{95B7F7B9-B1DD-4594-9E2F-011134B0EA41}" type="sibTrans" cxnId="{40F9DBEF-1103-41DE-A9DE-DA7AC991A70B}">
      <dgm:prSet/>
      <dgm:spPr/>
      <dgm:t>
        <a:bodyPr/>
        <a:lstStyle/>
        <a:p>
          <a:endParaRPr lang="ru-RU"/>
        </a:p>
      </dgm:t>
    </dgm:pt>
    <dgm:pt modelId="{2593A3B6-5A50-424B-868A-3154A41B9E6C}">
      <dgm:prSet/>
      <dgm:spPr/>
      <dgm:t>
        <a:bodyPr/>
        <a:lstStyle/>
        <a:p>
          <a:endParaRPr lang="ru-RU" dirty="0"/>
        </a:p>
      </dgm:t>
    </dgm:pt>
    <dgm:pt modelId="{542FA860-632C-4DBD-B571-6479B9FB80CE}" type="parTrans" cxnId="{B53D743F-527D-41D8-9207-7771E75B3567}">
      <dgm:prSet/>
      <dgm:spPr/>
      <dgm:t>
        <a:bodyPr/>
        <a:lstStyle/>
        <a:p>
          <a:endParaRPr lang="ru-RU"/>
        </a:p>
      </dgm:t>
    </dgm:pt>
    <dgm:pt modelId="{268443FD-320D-4A15-AB06-9A53C0BEF76D}" type="sibTrans" cxnId="{B53D743F-527D-41D8-9207-7771E75B3567}">
      <dgm:prSet/>
      <dgm:spPr/>
      <dgm:t>
        <a:bodyPr/>
        <a:lstStyle/>
        <a:p>
          <a:endParaRPr lang="ru-RU"/>
        </a:p>
      </dgm:t>
    </dgm:pt>
    <dgm:pt modelId="{B671981F-D7DC-43D8-8386-CCC266CDC683}">
      <dgm:prSet/>
      <dgm:spPr/>
      <dgm:t>
        <a:bodyPr/>
        <a:lstStyle/>
        <a:p>
          <a:r>
            <a:rPr lang="uk-UA" b="1" dirty="0"/>
            <a:t>повторюваність і концентричність </a:t>
          </a:r>
          <a:r>
            <a:rPr lang="uk-UA" dirty="0"/>
            <a:t>— повертайтеся до раніше визначених завдань і змісту роботи, але вже на якісно вищому рівні;</a:t>
          </a:r>
          <a:endParaRPr lang="ru-RU" dirty="0"/>
        </a:p>
      </dgm:t>
    </dgm:pt>
    <dgm:pt modelId="{261553BA-2B14-4FFB-9288-ACF499D4DDF8}" type="parTrans" cxnId="{00852C56-3D71-4F0F-847F-70DC991C6AC5}">
      <dgm:prSet/>
      <dgm:spPr/>
      <dgm:t>
        <a:bodyPr/>
        <a:lstStyle/>
        <a:p>
          <a:endParaRPr lang="ru-RU"/>
        </a:p>
      </dgm:t>
    </dgm:pt>
    <dgm:pt modelId="{4A354E02-0B2A-45A9-8885-A0A5FCD601A3}" type="sibTrans" cxnId="{00852C56-3D71-4F0F-847F-70DC991C6AC5}">
      <dgm:prSet/>
      <dgm:spPr/>
      <dgm:t>
        <a:bodyPr/>
        <a:lstStyle/>
        <a:p>
          <a:endParaRPr lang="ru-RU"/>
        </a:p>
      </dgm:t>
    </dgm:pt>
    <dgm:pt modelId="{A0F65298-1C4D-46E4-BFC4-307A05E507B1}">
      <dgm:prSet phldrT="[Текст]"/>
      <dgm:spPr/>
      <dgm:t>
        <a:bodyPr/>
        <a:lstStyle/>
        <a:p>
          <a:endParaRPr lang="ru-RU" dirty="0"/>
        </a:p>
      </dgm:t>
    </dgm:pt>
    <dgm:pt modelId="{837DCE40-2775-4DF8-9932-3198CE6AA29C}" type="sibTrans" cxnId="{A7C4ED8B-2A6E-42B1-A77C-12005CABCA2E}">
      <dgm:prSet/>
      <dgm:spPr/>
      <dgm:t>
        <a:bodyPr/>
        <a:lstStyle/>
        <a:p>
          <a:endParaRPr lang="ru-RU"/>
        </a:p>
      </dgm:t>
    </dgm:pt>
    <dgm:pt modelId="{7613BE63-27E6-4FB5-94EC-6C2C2D84D4A3}" type="parTrans" cxnId="{A7C4ED8B-2A6E-42B1-A77C-12005CABCA2E}">
      <dgm:prSet/>
      <dgm:spPr/>
      <dgm:t>
        <a:bodyPr/>
        <a:lstStyle/>
        <a:p>
          <a:endParaRPr lang="ru-RU"/>
        </a:p>
      </dgm:t>
    </dgm:pt>
    <dgm:pt modelId="{73DFF147-F91D-4091-892B-2421382584A9}">
      <dgm:prSet/>
      <dgm:spPr/>
      <dgm:t>
        <a:bodyPr/>
        <a:lstStyle/>
        <a:p>
          <a:endParaRPr lang="ru-RU" dirty="0"/>
        </a:p>
      </dgm:t>
    </dgm:pt>
    <dgm:pt modelId="{8F19BA12-F0BE-4822-9C85-F979107A17FB}" type="parTrans" cxnId="{CCFBE73A-6778-43C8-B9BC-1AEA5A8D0825}">
      <dgm:prSet/>
      <dgm:spPr/>
      <dgm:t>
        <a:bodyPr/>
        <a:lstStyle/>
        <a:p>
          <a:endParaRPr lang="ru-RU"/>
        </a:p>
      </dgm:t>
    </dgm:pt>
    <dgm:pt modelId="{8C92A375-855B-4A48-B143-A8867AACA83B}" type="sibTrans" cxnId="{CCFBE73A-6778-43C8-B9BC-1AEA5A8D0825}">
      <dgm:prSet/>
      <dgm:spPr/>
      <dgm:t>
        <a:bodyPr/>
        <a:lstStyle/>
        <a:p>
          <a:endParaRPr lang="ru-RU"/>
        </a:p>
      </dgm:t>
    </dgm:pt>
    <dgm:pt modelId="{4BF05100-F214-493C-A40E-4C5A37B548C1}">
      <dgm:prSet/>
      <dgm:spPr/>
      <dgm:t>
        <a:bodyPr/>
        <a:lstStyle/>
        <a:p>
          <a:r>
            <a:rPr lang="uk-UA" b="1" dirty="0"/>
            <a:t>систематичність і послідовність </a:t>
          </a:r>
          <a:r>
            <a:rPr lang="uk-UA" dirty="0"/>
            <a:t>— планомірно, умотивовано передбачайте зміст, форми й методи роботи та їхній взаємозв'язок.</a:t>
          </a:r>
          <a:endParaRPr lang="ru-RU" dirty="0"/>
        </a:p>
      </dgm:t>
    </dgm:pt>
    <dgm:pt modelId="{6F704F35-B3C0-485B-AEAB-CE0BA274E9CD}" type="parTrans" cxnId="{04833190-6E33-458B-AB6B-75AD8024C018}">
      <dgm:prSet/>
      <dgm:spPr/>
      <dgm:t>
        <a:bodyPr/>
        <a:lstStyle/>
        <a:p>
          <a:endParaRPr lang="ru-RU"/>
        </a:p>
      </dgm:t>
    </dgm:pt>
    <dgm:pt modelId="{EE416C86-D739-405B-9F1E-9A7E73364DEF}" type="sibTrans" cxnId="{04833190-6E33-458B-AB6B-75AD8024C018}">
      <dgm:prSet/>
      <dgm:spPr/>
      <dgm:t>
        <a:bodyPr/>
        <a:lstStyle/>
        <a:p>
          <a:endParaRPr lang="ru-RU"/>
        </a:p>
      </dgm:t>
    </dgm:pt>
    <dgm:pt modelId="{09F018D7-357B-4742-9017-3AD541A77C96}" type="pres">
      <dgm:prSet presAssocID="{BF1FF627-19D5-4B9A-A770-458B3F46CCB6}" presName="linearFlow" presStyleCnt="0">
        <dgm:presLayoutVars>
          <dgm:dir/>
          <dgm:animLvl val="lvl"/>
          <dgm:resizeHandles val="exact"/>
        </dgm:presLayoutVars>
      </dgm:prSet>
      <dgm:spPr/>
    </dgm:pt>
    <dgm:pt modelId="{F9EC5FBC-8E6C-443E-95F5-10105B5A5B0A}" type="pres">
      <dgm:prSet presAssocID="{1C4867D0-40D2-49F7-8900-3919DD3B0D23}" presName="composite" presStyleCnt="0"/>
      <dgm:spPr/>
    </dgm:pt>
    <dgm:pt modelId="{12561ED3-E756-454E-A3FC-B36B3D1A6EAE}" type="pres">
      <dgm:prSet presAssocID="{1C4867D0-40D2-49F7-8900-3919DD3B0D23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FA61E97A-7AB4-4FBF-B09A-71E0E3877592}" type="pres">
      <dgm:prSet presAssocID="{1C4867D0-40D2-49F7-8900-3919DD3B0D23}" presName="descendantText" presStyleLbl="alignAcc1" presStyleIdx="0" presStyleCnt="6">
        <dgm:presLayoutVars>
          <dgm:bulletEnabled val="1"/>
        </dgm:presLayoutVars>
      </dgm:prSet>
      <dgm:spPr/>
    </dgm:pt>
    <dgm:pt modelId="{A40659EA-0E30-46CB-A776-20ECDF8190EB}" type="pres">
      <dgm:prSet presAssocID="{28A7FBF2-CD2E-4C8F-8F9C-5DC53C335AC6}" presName="sp" presStyleCnt="0"/>
      <dgm:spPr/>
    </dgm:pt>
    <dgm:pt modelId="{D2E43683-AA6B-4496-8C55-DE9C91183D6F}" type="pres">
      <dgm:prSet presAssocID="{A0F65298-1C4D-46E4-BFC4-307A05E507B1}" presName="composite" presStyleCnt="0"/>
      <dgm:spPr/>
    </dgm:pt>
    <dgm:pt modelId="{B5981C67-CE4B-45DC-A876-6BDDFDA4722D}" type="pres">
      <dgm:prSet presAssocID="{A0F65298-1C4D-46E4-BFC4-307A05E507B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0EACE836-1EEC-42BA-B376-1005F1A8467C}" type="pres">
      <dgm:prSet presAssocID="{A0F65298-1C4D-46E4-BFC4-307A05E507B1}" presName="descendantText" presStyleLbl="alignAcc1" presStyleIdx="1" presStyleCnt="6">
        <dgm:presLayoutVars>
          <dgm:bulletEnabled val="1"/>
        </dgm:presLayoutVars>
      </dgm:prSet>
      <dgm:spPr/>
    </dgm:pt>
    <dgm:pt modelId="{0DA3C79C-FF9F-4592-84FB-8438D66B765F}" type="pres">
      <dgm:prSet presAssocID="{837DCE40-2775-4DF8-9932-3198CE6AA29C}" presName="sp" presStyleCnt="0"/>
      <dgm:spPr/>
    </dgm:pt>
    <dgm:pt modelId="{DD9CAA2B-D895-4081-9307-324593334A53}" type="pres">
      <dgm:prSet presAssocID="{014099E6-EF4A-4B30-9210-A812B1581225}" presName="composite" presStyleCnt="0"/>
      <dgm:spPr/>
    </dgm:pt>
    <dgm:pt modelId="{61A9199D-FA0E-458A-8947-EF05A7FAECC5}" type="pres">
      <dgm:prSet presAssocID="{014099E6-EF4A-4B30-9210-A812B1581225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DB9A7D1D-5307-4259-AC27-206BB05F32A1}" type="pres">
      <dgm:prSet presAssocID="{014099E6-EF4A-4B30-9210-A812B1581225}" presName="descendantText" presStyleLbl="alignAcc1" presStyleIdx="2" presStyleCnt="6">
        <dgm:presLayoutVars>
          <dgm:bulletEnabled val="1"/>
        </dgm:presLayoutVars>
      </dgm:prSet>
      <dgm:spPr/>
    </dgm:pt>
    <dgm:pt modelId="{84ECE75B-1CCE-4751-8B9C-707DC5A54DA2}" type="pres">
      <dgm:prSet presAssocID="{FC2A7D89-AD48-45E1-ADD6-D193F7436D5B}" presName="sp" presStyleCnt="0"/>
      <dgm:spPr/>
    </dgm:pt>
    <dgm:pt modelId="{6BC15C12-4E82-4CD3-85F6-A8B184A011F0}" type="pres">
      <dgm:prSet presAssocID="{487C3829-825B-46C5-BD7B-C956DE9AEE82}" presName="composite" presStyleCnt="0"/>
      <dgm:spPr/>
    </dgm:pt>
    <dgm:pt modelId="{E4741D4D-7C81-43B3-BF48-F083D7F9F84F}" type="pres">
      <dgm:prSet presAssocID="{487C3829-825B-46C5-BD7B-C956DE9AEE8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2394C7CB-DAE8-42AB-8621-354AEDCD1E19}" type="pres">
      <dgm:prSet presAssocID="{487C3829-825B-46C5-BD7B-C956DE9AEE82}" presName="descendantText" presStyleLbl="alignAcc1" presStyleIdx="3" presStyleCnt="6">
        <dgm:presLayoutVars>
          <dgm:bulletEnabled val="1"/>
        </dgm:presLayoutVars>
      </dgm:prSet>
      <dgm:spPr/>
    </dgm:pt>
    <dgm:pt modelId="{25A0C15E-0599-44EA-93BE-370F0EDC8238}" type="pres">
      <dgm:prSet presAssocID="{8D06DDC4-86C2-4C36-B8BF-26CA4E347B84}" presName="sp" presStyleCnt="0"/>
      <dgm:spPr/>
    </dgm:pt>
    <dgm:pt modelId="{21A81913-5686-44E5-84BA-F55BB6B4A512}" type="pres">
      <dgm:prSet presAssocID="{2593A3B6-5A50-424B-868A-3154A41B9E6C}" presName="composite" presStyleCnt="0"/>
      <dgm:spPr/>
    </dgm:pt>
    <dgm:pt modelId="{B9EE0BFE-DDB7-4078-ADD5-330EE7E566E6}" type="pres">
      <dgm:prSet presAssocID="{2593A3B6-5A50-424B-868A-3154A41B9E6C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5F0743E-0FEF-4983-85EE-A113CECABDAF}" type="pres">
      <dgm:prSet presAssocID="{2593A3B6-5A50-424B-868A-3154A41B9E6C}" presName="descendantText" presStyleLbl="alignAcc1" presStyleIdx="4" presStyleCnt="6">
        <dgm:presLayoutVars>
          <dgm:bulletEnabled val="1"/>
        </dgm:presLayoutVars>
      </dgm:prSet>
      <dgm:spPr/>
    </dgm:pt>
    <dgm:pt modelId="{6B2F5056-A3CA-47F5-B82C-B8D32EF2258A}" type="pres">
      <dgm:prSet presAssocID="{268443FD-320D-4A15-AB06-9A53C0BEF76D}" presName="sp" presStyleCnt="0"/>
      <dgm:spPr/>
    </dgm:pt>
    <dgm:pt modelId="{B2D85146-DBFC-4DA6-892F-14E28769A47C}" type="pres">
      <dgm:prSet presAssocID="{73DFF147-F91D-4091-892B-2421382584A9}" presName="composite" presStyleCnt="0"/>
      <dgm:spPr/>
    </dgm:pt>
    <dgm:pt modelId="{053277B3-355B-4E37-88AE-14671AB2A722}" type="pres">
      <dgm:prSet presAssocID="{73DFF147-F91D-4091-892B-2421382584A9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24B6F7F9-0490-4C27-92BE-FD55D7EB2158}" type="pres">
      <dgm:prSet presAssocID="{73DFF147-F91D-4091-892B-2421382584A9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E1744604-F40D-424C-8D23-50F0630A0E89}" type="presOf" srcId="{73DFF147-F91D-4091-892B-2421382584A9}" destId="{053277B3-355B-4E37-88AE-14671AB2A722}" srcOrd="0" destOrd="0" presId="urn:microsoft.com/office/officeart/2005/8/layout/chevron2"/>
    <dgm:cxn modelId="{F32C6E0A-699E-4BBB-BE66-FC88C2B5D277}" srcId="{BF1FF627-19D5-4B9A-A770-458B3F46CCB6}" destId="{014099E6-EF4A-4B30-9210-A812B1581225}" srcOrd="2" destOrd="0" parTransId="{62BAE388-55B3-4AA7-8AD7-D129293D2A23}" sibTransId="{FC2A7D89-AD48-45E1-ADD6-D193F7436D5B}"/>
    <dgm:cxn modelId="{9588CB20-61B0-4C1B-874B-57DF1DA3AD6F}" type="presOf" srcId="{2593A3B6-5A50-424B-868A-3154A41B9E6C}" destId="{B9EE0BFE-DDB7-4078-ADD5-330EE7E566E6}" srcOrd="0" destOrd="0" presId="urn:microsoft.com/office/officeart/2005/8/layout/chevron2"/>
    <dgm:cxn modelId="{874BD131-A673-44AF-B708-18798DB9AFD0}" type="presOf" srcId="{A0F65298-1C4D-46E4-BFC4-307A05E507B1}" destId="{B5981C67-CE4B-45DC-A876-6BDDFDA4722D}" srcOrd="0" destOrd="0" presId="urn:microsoft.com/office/officeart/2005/8/layout/chevron2"/>
    <dgm:cxn modelId="{CCFBE73A-6778-43C8-B9BC-1AEA5A8D0825}" srcId="{BF1FF627-19D5-4B9A-A770-458B3F46CCB6}" destId="{73DFF147-F91D-4091-892B-2421382584A9}" srcOrd="5" destOrd="0" parTransId="{8F19BA12-F0BE-4822-9C85-F979107A17FB}" sibTransId="{8C92A375-855B-4A48-B143-A8867AACA83B}"/>
    <dgm:cxn modelId="{F633EA3E-335D-4163-A9DD-95A949E3A893}" type="presOf" srcId="{1C4867D0-40D2-49F7-8900-3919DD3B0D23}" destId="{12561ED3-E756-454E-A3FC-B36B3D1A6EAE}" srcOrd="0" destOrd="0" presId="urn:microsoft.com/office/officeart/2005/8/layout/chevron2"/>
    <dgm:cxn modelId="{B53D743F-527D-41D8-9207-7771E75B3567}" srcId="{BF1FF627-19D5-4B9A-A770-458B3F46CCB6}" destId="{2593A3B6-5A50-424B-868A-3154A41B9E6C}" srcOrd="4" destOrd="0" parTransId="{542FA860-632C-4DBD-B571-6479B9FB80CE}" sibTransId="{268443FD-320D-4A15-AB06-9A53C0BEF76D}"/>
    <dgm:cxn modelId="{ED34EE44-A8A4-460C-A51C-8869756CDD52}" type="presOf" srcId="{014099E6-EF4A-4B30-9210-A812B1581225}" destId="{61A9199D-FA0E-458A-8947-EF05A7FAECC5}" srcOrd="0" destOrd="0" presId="urn:microsoft.com/office/officeart/2005/8/layout/chevron2"/>
    <dgm:cxn modelId="{95794147-A4A1-4591-B783-73A359CB2557}" type="presOf" srcId="{BF1FF627-19D5-4B9A-A770-458B3F46CCB6}" destId="{09F018D7-357B-4742-9017-3AD541A77C96}" srcOrd="0" destOrd="0" presId="urn:microsoft.com/office/officeart/2005/8/layout/chevron2"/>
    <dgm:cxn modelId="{40F2F94B-7BFF-4E28-A552-2353862234D0}" srcId="{A0F65298-1C4D-46E4-BFC4-307A05E507B1}" destId="{46D9AA9A-1B60-4C28-8183-24EBE0DF5296}" srcOrd="0" destOrd="0" parTransId="{89D7B3AF-8EEF-4A5E-8D13-34C57F294504}" sibTransId="{0A821C1D-BE29-4567-886C-B95C6C7422F6}"/>
    <dgm:cxn modelId="{32B50F4D-3629-41D3-88CE-A42B5B52C892}" type="presOf" srcId="{BFD52769-5718-4E87-BA3B-FA7654E963E0}" destId="{2394C7CB-DAE8-42AB-8621-354AEDCD1E19}" srcOrd="0" destOrd="0" presId="urn:microsoft.com/office/officeart/2005/8/layout/chevron2"/>
    <dgm:cxn modelId="{FD3E5B74-6B38-451C-AAAE-10629D54CC17}" type="presOf" srcId="{4BF05100-F214-493C-A40E-4C5A37B548C1}" destId="{24B6F7F9-0490-4C27-92BE-FD55D7EB2158}" srcOrd="0" destOrd="0" presId="urn:microsoft.com/office/officeart/2005/8/layout/chevron2"/>
    <dgm:cxn modelId="{00852C56-3D71-4F0F-847F-70DC991C6AC5}" srcId="{2593A3B6-5A50-424B-868A-3154A41B9E6C}" destId="{B671981F-D7DC-43D8-8386-CCC266CDC683}" srcOrd="0" destOrd="0" parTransId="{261553BA-2B14-4FFB-9288-ACF499D4DDF8}" sibTransId="{4A354E02-0B2A-45A9-8885-A0A5FCD601A3}"/>
    <dgm:cxn modelId="{610C5B58-E2ED-4026-9DE7-978FF1E80970}" srcId="{1C4867D0-40D2-49F7-8900-3919DD3B0D23}" destId="{6D7A8BAA-DBD5-4ABA-9391-87BA330CE93E}" srcOrd="0" destOrd="0" parTransId="{F12A139C-5553-487A-82F7-40131D2D5102}" sibTransId="{BDEEDCA7-56C8-482B-8EDA-E275A455B7C6}"/>
    <dgm:cxn modelId="{57D6F088-A4A7-493C-9B46-1F371C606DC2}" type="presOf" srcId="{6D7A8BAA-DBD5-4ABA-9391-87BA330CE93E}" destId="{FA61E97A-7AB4-4FBF-B09A-71E0E3877592}" srcOrd="0" destOrd="0" presId="urn:microsoft.com/office/officeart/2005/8/layout/chevron2"/>
    <dgm:cxn modelId="{A7C4ED8B-2A6E-42B1-A77C-12005CABCA2E}" srcId="{BF1FF627-19D5-4B9A-A770-458B3F46CCB6}" destId="{A0F65298-1C4D-46E4-BFC4-307A05E507B1}" srcOrd="1" destOrd="0" parTransId="{7613BE63-27E6-4FB5-94EC-6C2C2D84D4A3}" sibTransId="{837DCE40-2775-4DF8-9932-3198CE6AA29C}"/>
    <dgm:cxn modelId="{04833190-6E33-458B-AB6B-75AD8024C018}" srcId="{73DFF147-F91D-4091-892B-2421382584A9}" destId="{4BF05100-F214-493C-A40E-4C5A37B548C1}" srcOrd="0" destOrd="0" parTransId="{6F704F35-B3C0-485B-AEAB-CE0BA274E9CD}" sibTransId="{EE416C86-D739-405B-9F1E-9A7E73364DEF}"/>
    <dgm:cxn modelId="{AD6480BA-28F7-4FE0-A8F9-A77C33A6FBDC}" type="presOf" srcId="{487C3829-825B-46C5-BD7B-C956DE9AEE82}" destId="{E4741D4D-7C81-43B3-BF48-F083D7F9F84F}" srcOrd="0" destOrd="0" presId="urn:microsoft.com/office/officeart/2005/8/layout/chevron2"/>
    <dgm:cxn modelId="{D15693CB-D47C-46AA-B34D-44F57F2AB82B}" srcId="{014099E6-EF4A-4B30-9210-A812B1581225}" destId="{4F8DAB22-DB2E-4119-ACD2-42E840DC9BF6}" srcOrd="0" destOrd="0" parTransId="{E2E98765-ACFA-4E01-9B06-42D62E858FE6}" sibTransId="{5BD626D3-2944-4A8D-978F-4AD02BB6C5F1}"/>
    <dgm:cxn modelId="{A38355D3-273A-47EC-9A7E-F83D74FB0971}" type="presOf" srcId="{46D9AA9A-1B60-4C28-8183-24EBE0DF5296}" destId="{0EACE836-1EEC-42BA-B376-1005F1A8467C}" srcOrd="0" destOrd="0" presId="urn:microsoft.com/office/officeart/2005/8/layout/chevron2"/>
    <dgm:cxn modelId="{7E69C4D6-FDEE-434B-856C-97EAC21DEFAD}" srcId="{BF1FF627-19D5-4B9A-A770-458B3F46CCB6}" destId="{1C4867D0-40D2-49F7-8900-3919DD3B0D23}" srcOrd="0" destOrd="0" parTransId="{21355CF5-F477-4DFF-8B17-5A129937644E}" sibTransId="{28A7FBF2-CD2E-4C8F-8F9C-5DC53C335AC6}"/>
    <dgm:cxn modelId="{53198AD8-8A7D-498C-AC33-494EFF2AADAA}" type="presOf" srcId="{4F8DAB22-DB2E-4119-ACD2-42E840DC9BF6}" destId="{DB9A7D1D-5307-4259-AC27-206BB05F32A1}" srcOrd="0" destOrd="0" presId="urn:microsoft.com/office/officeart/2005/8/layout/chevron2"/>
    <dgm:cxn modelId="{40F9DBEF-1103-41DE-A9DE-DA7AC991A70B}" srcId="{487C3829-825B-46C5-BD7B-C956DE9AEE82}" destId="{BFD52769-5718-4E87-BA3B-FA7654E963E0}" srcOrd="0" destOrd="0" parTransId="{1981E3F1-E034-4B70-8BA7-B6276E373EA0}" sibTransId="{95B7F7B9-B1DD-4594-9E2F-011134B0EA41}"/>
    <dgm:cxn modelId="{2764A9F5-6F40-4E90-ACC5-E81E5C07146A}" srcId="{BF1FF627-19D5-4B9A-A770-458B3F46CCB6}" destId="{487C3829-825B-46C5-BD7B-C956DE9AEE82}" srcOrd="3" destOrd="0" parTransId="{968F8A33-2CD1-4214-A786-AE796BF016A0}" sibTransId="{8D06DDC4-86C2-4C36-B8BF-26CA4E347B84}"/>
    <dgm:cxn modelId="{0448FEF6-E68D-4D19-A041-DE5117C8F63C}" type="presOf" srcId="{B671981F-D7DC-43D8-8386-CCC266CDC683}" destId="{B5F0743E-0FEF-4983-85EE-A113CECABDAF}" srcOrd="0" destOrd="0" presId="urn:microsoft.com/office/officeart/2005/8/layout/chevron2"/>
    <dgm:cxn modelId="{67E1410B-F3B9-4D78-BDA1-0C0BC6C79FCE}" type="presParOf" srcId="{09F018D7-357B-4742-9017-3AD541A77C96}" destId="{F9EC5FBC-8E6C-443E-95F5-10105B5A5B0A}" srcOrd="0" destOrd="0" presId="urn:microsoft.com/office/officeart/2005/8/layout/chevron2"/>
    <dgm:cxn modelId="{3A06BD8F-4262-4224-BD6B-8E3782C5D3DD}" type="presParOf" srcId="{F9EC5FBC-8E6C-443E-95F5-10105B5A5B0A}" destId="{12561ED3-E756-454E-A3FC-B36B3D1A6EAE}" srcOrd="0" destOrd="0" presId="urn:microsoft.com/office/officeart/2005/8/layout/chevron2"/>
    <dgm:cxn modelId="{088D1217-35AF-4C14-97F7-77290D37DC49}" type="presParOf" srcId="{F9EC5FBC-8E6C-443E-95F5-10105B5A5B0A}" destId="{FA61E97A-7AB4-4FBF-B09A-71E0E3877592}" srcOrd="1" destOrd="0" presId="urn:microsoft.com/office/officeart/2005/8/layout/chevron2"/>
    <dgm:cxn modelId="{E6E9F537-7DCF-4A42-8966-3E9A1C03E0E3}" type="presParOf" srcId="{09F018D7-357B-4742-9017-3AD541A77C96}" destId="{A40659EA-0E30-46CB-A776-20ECDF8190EB}" srcOrd="1" destOrd="0" presId="urn:microsoft.com/office/officeart/2005/8/layout/chevron2"/>
    <dgm:cxn modelId="{F478DA92-3F65-4CCF-888E-0A1208F3C697}" type="presParOf" srcId="{09F018D7-357B-4742-9017-3AD541A77C96}" destId="{D2E43683-AA6B-4496-8C55-DE9C91183D6F}" srcOrd="2" destOrd="0" presId="urn:microsoft.com/office/officeart/2005/8/layout/chevron2"/>
    <dgm:cxn modelId="{CEA65C51-CEFE-4870-8487-974C265447EB}" type="presParOf" srcId="{D2E43683-AA6B-4496-8C55-DE9C91183D6F}" destId="{B5981C67-CE4B-45DC-A876-6BDDFDA4722D}" srcOrd="0" destOrd="0" presId="urn:microsoft.com/office/officeart/2005/8/layout/chevron2"/>
    <dgm:cxn modelId="{A5FB2D96-1943-493B-B486-CB642635BB2D}" type="presParOf" srcId="{D2E43683-AA6B-4496-8C55-DE9C91183D6F}" destId="{0EACE836-1EEC-42BA-B376-1005F1A8467C}" srcOrd="1" destOrd="0" presId="urn:microsoft.com/office/officeart/2005/8/layout/chevron2"/>
    <dgm:cxn modelId="{0062398E-6D65-4723-9778-3DC8C8DC500B}" type="presParOf" srcId="{09F018D7-357B-4742-9017-3AD541A77C96}" destId="{0DA3C79C-FF9F-4592-84FB-8438D66B765F}" srcOrd="3" destOrd="0" presId="urn:microsoft.com/office/officeart/2005/8/layout/chevron2"/>
    <dgm:cxn modelId="{83B018EC-52C3-4693-988E-8898207AB159}" type="presParOf" srcId="{09F018D7-357B-4742-9017-3AD541A77C96}" destId="{DD9CAA2B-D895-4081-9307-324593334A53}" srcOrd="4" destOrd="0" presId="urn:microsoft.com/office/officeart/2005/8/layout/chevron2"/>
    <dgm:cxn modelId="{427E2D47-9A34-410C-87BF-EFE8F65F061E}" type="presParOf" srcId="{DD9CAA2B-D895-4081-9307-324593334A53}" destId="{61A9199D-FA0E-458A-8947-EF05A7FAECC5}" srcOrd="0" destOrd="0" presId="urn:microsoft.com/office/officeart/2005/8/layout/chevron2"/>
    <dgm:cxn modelId="{A625676D-DCA6-4B37-94B8-4C2CE13B50FD}" type="presParOf" srcId="{DD9CAA2B-D895-4081-9307-324593334A53}" destId="{DB9A7D1D-5307-4259-AC27-206BB05F32A1}" srcOrd="1" destOrd="0" presId="urn:microsoft.com/office/officeart/2005/8/layout/chevron2"/>
    <dgm:cxn modelId="{5AFFC6D9-0BA8-4A89-9475-66557BEBED67}" type="presParOf" srcId="{09F018D7-357B-4742-9017-3AD541A77C96}" destId="{84ECE75B-1CCE-4751-8B9C-707DC5A54DA2}" srcOrd="5" destOrd="0" presId="urn:microsoft.com/office/officeart/2005/8/layout/chevron2"/>
    <dgm:cxn modelId="{52B7BCE3-D60F-4405-9D3D-D456D44056D5}" type="presParOf" srcId="{09F018D7-357B-4742-9017-3AD541A77C96}" destId="{6BC15C12-4E82-4CD3-85F6-A8B184A011F0}" srcOrd="6" destOrd="0" presId="urn:microsoft.com/office/officeart/2005/8/layout/chevron2"/>
    <dgm:cxn modelId="{0346E135-285A-4C79-9FCC-D1D4C2ACA73C}" type="presParOf" srcId="{6BC15C12-4E82-4CD3-85F6-A8B184A011F0}" destId="{E4741D4D-7C81-43B3-BF48-F083D7F9F84F}" srcOrd="0" destOrd="0" presId="urn:microsoft.com/office/officeart/2005/8/layout/chevron2"/>
    <dgm:cxn modelId="{808E2497-9AA2-4D84-9836-EEE809C7F9F9}" type="presParOf" srcId="{6BC15C12-4E82-4CD3-85F6-A8B184A011F0}" destId="{2394C7CB-DAE8-42AB-8621-354AEDCD1E19}" srcOrd="1" destOrd="0" presId="urn:microsoft.com/office/officeart/2005/8/layout/chevron2"/>
    <dgm:cxn modelId="{668521DE-665C-44B9-96B4-7C10DA37AA1F}" type="presParOf" srcId="{09F018D7-357B-4742-9017-3AD541A77C96}" destId="{25A0C15E-0599-44EA-93BE-370F0EDC8238}" srcOrd="7" destOrd="0" presId="urn:microsoft.com/office/officeart/2005/8/layout/chevron2"/>
    <dgm:cxn modelId="{2F213F2C-BBFA-4C3F-BC81-331E04C000FB}" type="presParOf" srcId="{09F018D7-357B-4742-9017-3AD541A77C96}" destId="{21A81913-5686-44E5-84BA-F55BB6B4A512}" srcOrd="8" destOrd="0" presId="urn:microsoft.com/office/officeart/2005/8/layout/chevron2"/>
    <dgm:cxn modelId="{B2F8B86B-B598-4695-9BB2-9A3F6DA23487}" type="presParOf" srcId="{21A81913-5686-44E5-84BA-F55BB6B4A512}" destId="{B9EE0BFE-DDB7-4078-ADD5-330EE7E566E6}" srcOrd="0" destOrd="0" presId="urn:microsoft.com/office/officeart/2005/8/layout/chevron2"/>
    <dgm:cxn modelId="{3005D455-C8AC-4613-9B67-18F793C432F5}" type="presParOf" srcId="{21A81913-5686-44E5-84BA-F55BB6B4A512}" destId="{B5F0743E-0FEF-4983-85EE-A113CECABDAF}" srcOrd="1" destOrd="0" presId="urn:microsoft.com/office/officeart/2005/8/layout/chevron2"/>
    <dgm:cxn modelId="{7752989E-8DC0-4702-8EDA-EA4A596D9A47}" type="presParOf" srcId="{09F018D7-357B-4742-9017-3AD541A77C96}" destId="{6B2F5056-A3CA-47F5-B82C-B8D32EF2258A}" srcOrd="9" destOrd="0" presId="urn:microsoft.com/office/officeart/2005/8/layout/chevron2"/>
    <dgm:cxn modelId="{8A8DBE09-3AAD-45EE-96F1-23C3A0913E03}" type="presParOf" srcId="{09F018D7-357B-4742-9017-3AD541A77C96}" destId="{B2D85146-DBFC-4DA6-892F-14E28769A47C}" srcOrd="10" destOrd="0" presId="urn:microsoft.com/office/officeart/2005/8/layout/chevron2"/>
    <dgm:cxn modelId="{88EC9C68-1485-4516-8706-97BF160B4895}" type="presParOf" srcId="{B2D85146-DBFC-4DA6-892F-14E28769A47C}" destId="{053277B3-355B-4E37-88AE-14671AB2A722}" srcOrd="0" destOrd="0" presId="urn:microsoft.com/office/officeart/2005/8/layout/chevron2"/>
    <dgm:cxn modelId="{1F7F579A-1553-4424-AD59-D173D9569A6A}" type="presParOf" srcId="{B2D85146-DBFC-4DA6-892F-14E28769A47C}" destId="{24B6F7F9-0490-4C27-92BE-FD55D7EB21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B0C3DC-D77E-45C7-BD64-6C7C055F995A}" type="doc">
      <dgm:prSet loTypeId="urn:microsoft.com/office/officeart/2005/8/layout/hierarchy2" loCatId="hierarchy" qsTypeId="urn:microsoft.com/office/officeart/2005/8/quickstyle/3d2#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BC0D35E-4073-4497-A471-EC64AC3FC5B4}">
      <dgm:prSet phldrT="[Текст]" custT="1"/>
      <dgm:spPr/>
      <dgm:t>
        <a:bodyPr/>
        <a:lstStyle/>
        <a:p>
          <a:r>
            <a:rPr lang="uk-UA" sz="2400" dirty="0"/>
            <a:t>Блоки плану</a:t>
          </a:r>
          <a:endParaRPr lang="ru-RU" sz="2400" dirty="0"/>
        </a:p>
      </dgm:t>
    </dgm:pt>
    <dgm:pt modelId="{360076CC-B06D-4E23-BC2E-2C793D5C231A}" type="parTrans" cxnId="{F6962C65-399F-4E7B-8E42-73DDA248B89C}">
      <dgm:prSet/>
      <dgm:spPr/>
      <dgm:t>
        <a:bodyPr/>
        <a:lstStyle/>
        <a:p>
          <a:endParaRPr lang="ru-RU"/>
        </a:p>
      </dgm:t>
    </dgm:pt>
    <dgm:pt modelId="{9C4ADD15-70C5-43CC-BDF4-8498961E7D23}" type="sibTrans" cxnId="{F6962C65-399F-4E7B-8E42-73DDA248B89C}">
      <dgm:prSet/>
      <dgm:spPr/>
      <dgm:t>
        <a:bodyPr/>
        <a:lstStyle/>
        <a:p>
          <a:endParaRPr lang="ru-RU"/>
        </a:p>
      </dgm:t>
    </dgm:pt>
    <dgm:pt modelId="{BA1D2B5B-CE8C-40C9-8E95-8EEB396829DD}">
      <dgm:prSet phldrT="[Текст]" custT="1"/>
      <dgm:spPr/>
      <dgm:t>
        <a:bodyPr/>
        <a:lstStyle/>
        <a:p>
          <a:r>
            <a:rPr lang="uk-UA" sz="1800" b="1" dirty="0"/>
            <a:t>Слухання музики</a:t>
          </a:r>
          <a:endParaRPr lang="ru-RU" sz="1800" b="1" dirty="0"/>
        </a:p>
      </dgm:t>
    </dgm:pt>
    <dgm:pt modelId="{5D9E03A6-6E78-49E5-9BF5-AFE4E158A7D3}" type="parTrans" cxnId="{7B91B7DC-22B7-417C-AE07-91083562CA16}">
      <dgm:prSet/>
      <dgm:spPr/>
      <dgm:t>
        <a:bodyPr/>
        <a:lstStyle/>
        <a:p>
          <a:endParaRPr lang="ru-RU"/>
        </a:p>
      </dgm:t>
    </dgm:pt>
    <dgm:pt modelId="{6B725823-46B2-4594-A5AF-3CEB4D4D82D0}" type="sibTrans" cxnId="{7B91B7DC-22B7-417C-AE07-91083562CA16}">
      <dgm:prSet/>
      <dgm:spPr/>
      <dgm:t>
        <a:bodyPr/>
        <a:lstStyle/>
        <a:p>
          <a:endParaRPr lang="ru-RU"/>
        </a:p>
      </dgm:t>
    </dgm:pt>
    <dgm:pt modelId="{01BDA5C2-55DC-4B2E-BF66-1EA420E72A7B}">
      <dgm:prSet phldrT="[Текст]" custT="1"/>
      <dgm:spPr/>
      <dgm:t>
        <a:bodyPr/>
        <a:lstStyle/>
        <a:p>
          <a:r>
            <a:rPr lang="uk-UA" sz="1800" dirty="0"/>
            <a:t>Музичний репертуар</a:t>
          </a:r>
          <a:endParaRPr lang="ru-RU" sz="1800" dirty="0"/>
        </a:p>
      </dgm:t>
    </dgm:pt>
    <dgm:pt modelId="{B29752CD-8A1A-4E2A-9AD3-21A7CC51A2CA}" type="parTrans" cxnId="{6653B82D-06B0-48B7-872D-0660CBD7B786}">
      <dgm:prSet/>
      <dgm:spPr/>
      <dgm:t>
        <a:bodyPr/>
        <a:lstStyle/>
        <a:p>
          <a:endParaRPr lang="ru-RU"/>
        </a:p>
      </dgm:t>
    </dgm:pt>
    <dgm:pt modelId="{FD76D786-AB5F-4A67-9E2F-298F48A57667}" type="sibTrans" cxnId="{6653B82D-06B0-48B7-872D-0660CBD7B786}">
      <dgm:prSet/>
      <dgm:spPr/>
      <dgm:t>
        <a:bodyPr/>
        <a:lstStyle/>
        <a:p>
          <a:endParaRPr lang="ru-RU"/>
        </a:p>
      </dgm:t>
    </dgm:pt>
    <dgm:pt modelId="{B5ACA710-3C38-4C19-8835-9366157C3A3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800" dirty="0"/>
            <a:t>Освітні завдання</a:t>
          </a:r>
          <a:endParaRPr lang="ru-RU" sz="1800" dirty="0"/>
        </a:p>
      </dgm:t>
    </dgm:pt>
    <dgm:pt modelId="{93C1AAD8-DACE-4216-B398-C82CEA5AFB1B}" type="parTrans" cxnId="{896729A1-75CA-4870-98A9-700792564302}">
      <dgm:prSet/>
      <dgm:spPr/>
      <dgm:t>
        <a:bodyPr/>
        <a:lstStyle/>
        <a:p>
          <a:endParaRPr lang="ru-RU"/>
        </a:p>
      </dgm:t>
    </dgm:pt>
    <dgm:pt modelId="{90229250-A5F9-4043-A4E5-38A253A5E611}" type="sibTrans" cxnId="{896729A1-75CA-4870-98A9-700792564302}">
      <dgm:prSet/>
      <dgm:spPr/>
      <dgm:t>
        <a:bodyPr/>
        <a:lstStyle/>
        <a:p>
          <a:endParaRPr lang="ru-RU"/>
        </a:p>
      </dgm:t>
    </dgm:pt>
    <dgm:pt modelId="{7BCF918A-FB4A-45DC-8FFE-37883D85D7FA}">
      <dgm:prSet phldrT="[Текст]" custT="1"/>
      <dgm:spPr/>
      <dgm:t>
        <a:bodyPr/>
        <a:lstStyle/>
        <a:p>
          <a:r>
            <a:rPr lang="uk-UA" sz="1600" b="1" dirty="0"/>
            <a:t>Співи (співаночки)</a:t>
          </a:r>
          <a:endParaRPr lang="ru-RU" sz="1600" b="1" dirty="0"/>
        </a:p>
      </dgm:t>
    </dgm:pt>
    <dgm:pt modelId="{C30BE0F0-2FF0-4B15-832E-72BA76A2B1DF}" type="parTrans" cxnId="{EF3D08BC-E1FA-4C77-B26D-5A6F03403736}">
      <dgm:prSet/>
      <dgm:spPr/>
      <dgm:t>
        <a:bodyPr/>
        <a:lstStyle/>
        <a:p>
          <a:endParaRPr lang="ru-RU"/>
        </a:p>
      </dgm:t>
    </dgm:pt>
    <dgm:pt modelId="{3AC8BEEB-5AFA-400E-8337-7610C29D2E8F}" type="sibTrans" cxnId="{EF3D08BC-E1FA-4C77-B26D-5A6F03403736}">
      <dgm:prSet/>
      <dgm:spPr/>
      <dgm:t>
        <a:bodyPr/>
        <a:lstStyle/>
        <a:p>
          <a:endParaRPr lang="ru-RU"/>
        </a:p>
      </dgm:t>
    </dgm:pt>
    <dgm:pt modelId="{C8B19193-85DF-42A7-8781-B3EC55C26176}">
      <dgm:prSet phldrT="[Текст]" custT="1"/>
      <dgm:spPr/>
      <dgm:t>
        <a:bodyPr/>
        <a:lstStyle/>
        <a:p>
          <a:r>
            <a:rPr lang="uk-UA" sz="1400" b="1" dirty="0"/>
            <a:t>Музично – ритмічна діяльність </a:t>
          </a:r>
          <a:endParaRPr lang="ru-RU" sz="1400" b="1" dirty="0"/>
        </a:p>
      </dgm:t>
    </dgm:pt>
    <dgm:pt modelId="{1D857F2E-DD1E-4031-9D1B-1D47663ED6AA}" type="parTrans" cxnId="{BB049EE9-0A09-445E-8F25-BD6F9C3E79C9}">
      <dgm:prSet/>
      <dgm:spPr/>
      <dgm:t>
        <a:bodyPr/>
        <a:lstStyle/>
        <a:p>
          <a:endParaRPr lang="ru-RU"/>
        </a:p>
      </dgm:t>
    </dgm:pt>
    <dgm:pt modelId="{10708E98-999D-4BFF-BB45-1DBAE25D3393}" type="sibTrans" cxnId="{BB049EE9-0A09-445E-8F25-BD6F9C3E79C9}">
      <dgm:prSet/>
      <dgm:spPr/>
      <dgm:t>
        <a:bodyPr/>
        <a:lstStyle/>
        <a:p>
          <a:endParaRPr lang="ru-RU"/>
        </a:p>
      </dgm:t>
    </dgm:pt>
    <dgm:pt modelId="{6EA22123-9AE8-4E38-A631-89A49DA6C9A6}">
      <dgm:prSet custT="1"/>
      <dgm:spPr/>
      <dgm:t>
        <a:bodyPr/>
        <a:lstStyle/>
        <a:p>
          <a:r>
            <a:rPr lang="uk-UA" sz="1400" b="1" dirty="0"/>
            <a:t>Гра на дитячих музичних інструментах</a:t>
          </a:r>
          <a:endParaRPr lang="ru-RU" sz="1400" b="1" dirty="0"/>
        </a:p>
      </dgm:t>
    </dgm:pt>
    <dgm:pt modelId="{A184257D-BE16-4210-9489-CE27EA9AF1CB}" type="parTrans" cxnId="{CD9804A1-00DA-42DD-A27C-6BA7286E0C14}">
      <dgm:prSet/>
      <dgm:spPr/>
      <dgm:t>
        <a:bodyPr/>
        <a:lstStyle/>
        <a:p>
          <a:endParaRPr lang="ru-RU"/>
        </a:p>
      </dgm:t>
    </dgm:pt>
    <dgm:pt modelId="{2D8C8C38-32FA-4EE3-AAF0-15AA45E70493}" type="sibTrans" cxnId="{CD9804A1-00DA-42DD-A27C-6BA7286E0C14}">
      <dgm:prSet/>
      <dgm:spPr/>
      <dgm:t>
        <a:bodyPr/>
        <a:lstStyle/>
        <a:p>
          <a:endParaRPr lang="ru-RU"/>
        </a:p>
      </dgm:t>
    </dgm:pt>
    <dgm:pt modelId="{E36F5E72-5A10-45EB-8300-F80050649A2D}">
      <dgm:prSet phldrT="[Текст]" custT="1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/>
            <a:t>Види музичної діяльності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3E4C5F86-5B2E-4BAC-A827-1573CB8290DD}" type="parTrans" cxnId="{8C6E0E5C-F22E-4C24-854C-3513A12C2A39}">
      <dgm:prSet/>
      <dgm:spPr/>
      <dgm:t>
        <a:bodyPr/>
        <a:lstStyle/>
        <a:p>
          <a:endParaRPr lang="ru-RU"/>
        </a:p>
      </dgm:t>
    </dgm:pt>
    <dgm:pt modelId="{929C9858-9845-4F8E-9116-111EDB757B38}" type="sibTrans" cxnId="{8C6E0E5C-F22E-4C24-854C-3513A12C2A39}">
      <dgm:prSet/>
      <dgm:spPr/>
      <dgm:t>
        <a:bodyPr/>
        <a:lstStyle/>
        <a:p>
          <a:endParaRPr lang="ru-RU"/>
        </a:p>
      </dgm:t>
    </dgm:pt>
    <dgm:pt modelId="{975801C9-8F37-4569-8A99-68E6EE5AF5CF}">
      <dgm:prSet phldrT="[Текст]" custT="1"/>
      <dgm:spPr/>
      <dgm:t>
        <a:bodyPr/>
        <a:lstStyle/>
        <a:p>
          <a:r>
            <a:rPr lang="uk-UA" sz="1400" b="1" dirty="0"/>
            <a:t>Організаційний момент</a:t>
          </a:r>
        </a:p>
        <a:p>
          <a:r>
            <a:rPr lang="uk-UA" sz="900" b="1" dirty="0"/>
            <a:t>(гімнастика для дихання, артикуляційна гімнастика, пальчикові ігри)</a:t>
          </a:r>
          <a:endParaRPr lang="ru-RU" sz="900" b="1" dirty="0"/>
        </a:p>
      </dgm:t>
    </dgm:pt>
    <dgm:pt modelId="{A8B0DD1A-64F7-4D9B-827E-98C11F9C49B5}" type="parTrans" cxnId="{D38297FB-39DC-4499-AD4F-5F2387E2BC59}">
      <dgm:prSet/>
      <dgm:spPr/>
      <dgm:t>
        <a:bodyPr/>
        <a:lstStyle/>
        <a:p>
          <a:endParaRPr lang="ru-RU"/>
        </a:p>
      </dgm:t>
    </dgm:pt>
    <dgm:pt modelId="{A6F3D0EC-4162-4187-B469-D265B9E4DF64}" type="sibTrans" cxnId="{D38297FB-39DC-4499-AD4F-5F2387E2BC59}">
      <dgm:prSet/>
      <dgm:spPr/>
      <dgm:t>
        <a:bodyPr/>
        <a:lstStyle/>
        <a:p>
          <a:endParaRPr lang="ru-RU"/>
        </a:p>
      </dgm:t>
    </dgm:pt>
    <dgm:pt modelId="{E51DEE9C-0394-4357-8BD1-E7C3898C1CC0}" type="pres">
      <dgm:prSet presAssocID="{33B0C3DC-D77E-45C7-BD64-6C7C055F995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EDB2BA2-3DAF-4488-B379-399F774BDC9E}" type="pres">
      <dgm:prSet presAssocID="{2BC0D35E-4073-4497-A471-EC64AC3FC5B4}" presName="root1" presStyleCnt="0"/>
      <dgm:spPr/>
    </dgm:pt>
    <dgm:pt modelId="{F7EBC0D0-4F4D-4F07-A69F-614F2B0C6B0F}" type="pres">
      <dgm:prSet presAssocID="{2BC0D35E-4073-4497-A471-EC64AC3FC5B4}" presName="LevelOneTextNode" presStyleLbl="node0" presStyleIdx="0" presStyleCnt="1" custLinFactY="-93075" custLinFactNeighborX="-38134" custLinFactNeighborY="-100000">
        <dgm:presLayoutVars>
          <dgm:chPref val="3"/>
        </dgm:presLayoutVars>
      </dgm:prSet>
      <dgm:spPr/>
    </dgm:pt>
    <dgm:pt modelId="{7614F8C4-FC4E-4951-AB35-D0A549C865BB}" type="pres">
      <dgm:prSet presAssocID="{2BC0D35E-4073-4497-A471-EC64AC3FC5B4}" presName="level2hierChild" presStyleCnt="0"/>
      <dgm:spPr/>
    </dgm:pt>
    <dgm:pt modelId="{B3C472CF-FF97-47B4-B570-627E7E7E51E8}" type="pres">
      <dgm:prSet presAssocID="{3E4C5F86-5B2E-4BAC-A827-1573CB8290DD}" presName="conn2-1" presStyleLbl="parChTrans1D2" presStyleIdx="0" presStyleCnt="3"/>
      <dgm:spPr/>
    </dgm:pt>
    <dgm:pt modelId="{387250FA-54DF-40E9-8A74-62405CBA1B4C}" type="pres">
      <dgm:prSet presAssocID="{3E4C5F86-5B2E-4BAC-A827-1573CB8290DD}" presName="connTx" presStyleLbl="parChTrans1D2" presStyleIdx="0" presStyleCnt="3"/>
      <dgm:spPr/>
    </dgm:pt>
    <dgm:pt modelId="{376D3D52-01D9-4E44-B31E-B8EA5D17A840}" type="pres">
      <dgm:prSet presAssocID="{E36F5E72-5A10-45EB-8300-F80050649A2D}" presName="root2" presStyleCnt="0"/>
      <dgm:spPr/>
    </dgm:pt>
    <dgm:pt modelId="{FE1C0632-9CEA-4A42-B025-7BB7BCF2B3DC}" type="pres">
      <dgm:prSet presAssocID="{E36F5E72-5A10-45EB-8300-F80050649A2D}" presName="LevelTwoTextNode" presStyleLbl="node2" presStyleIdx="0" presStyleCnt="3" custLinFactY="-74131" custLinFactNeighborX="-50059" custLinFactNeighborY="-100000">
        <dgm:presLayoutVars>
          <dgm:chPref val="3"/>
        </dgm:presLayoutVars>
      </dgm:prSet>
      <dgm:spPr/>
    </dgm:pt>
    <dgm:pt modelId="{54EB3C96-BA37-4AC5-9101-496898362AFB}" type="pres">
      <dgm:prSet presAssocID="{E36F5E72-5A10-45EB-8300-F80050649A2D}" presName="level3hierChild" presStyleCnt="0"/>
      <dgm:spPr/>
    </dgm:pt>
    <dgm:pt modelId="{7EF09BF0-0CA9-4A99-9BDB-5E70AB7F9ABF}" type="pres">
      <dgm:prSet presAssocID="{A8B0DD1A-64F7-4D9B-827E-98C11F9C49B5}" presName="conn2-1" presStyleLbl="parChTrans1D3" presStyleIdx="0" presStyleCnt="5"/>
      <dgm:spPr/>
    </dgm:pt>
    <dgm:pt modelId="{CAE1F3B9-CBB6-4418-85FB-780130897E93}" type="pres">
      <dgm:prSet presAssocID="{A8B0DD1A-64F7-4D9B-827E-98C11F9C49B5}" presName="connTx" presStyleLbl="parChTrans1D3" presStyleIdx="0" presStyleCnt="5"/>
      <dgm:spPr/>
    </dgm:pt>
    <dgm:pt modelId="{1603EF86-FC70-4C5A-BE31-0A82F2F4E39D}" type="pres">
      <dgm:prSet presAssocID="{975801C9-8F37-4569-8A99-68E6EE5AF5CF}" presName="root2" presStyleCnt="0"/>
      <dgm:spPr/>
    </dgm:pt>
    <dgm:pt modelId="{EF291FC4-BE3B-4BD3-8AF4-35682FA91A78}" type="pres">
      <dgm:prSet presAssocID="{975801C9-8F37-4569-8A99-68E6EE5AF5CF}" presName="LevelTwoTextNode" presStyleLbl="node3" presStyleIdx="0" presStyleCnt="5" custScaleX="100001" custScaleY="119927">
        <dgm:presLayoutVars>
          <dgm:chPref val="3"/>
        </dgm:presLayoutVars>
      </dgm:prSet>
      <dgm:spPr/>
    </dgm:pt>
    <dgm:pt modelId="{697D082B-6D9B-48DF-8058-6ADFF3321574}" type="pres">
      <dgm:prSet presAssocID="{975801C9-8F37-4569-8A99-68E6EE5AF5CF}" presName="level3hierChild" presStyleCnt="0"/>
      <dgm:spPr/>
    </dgm:pt>
    <dgm:pt modelId="{FEECE10D-7B32-4EFA-A51B-D3806A3F59EE}" type="pres">
      <dgm:prSet presAssocID="{5D9E03A6-6E78-49E5-9BF5-AFE4E158A7D3}" presName="conn2-1" presStyleLbl="parChTrans1D3" presStyleIdx="1" presStyleCnt="5"/>
      <dgm:spPr/>
    </dgm:pt>
    <dgm:pt modelId="{FD0EFC2D-B33D-4AE8-9053-FB0E1CF0F92B}" type="pres">
      <dgm:prSet presAssocID="{5D9E03A6-6E78-49E5-9BF5-AFE4E158A7D3}" presName="connTx" presStyleLbl="parChTrans1D3" presStyleIdx="1" presStyleCnt="5"/>
      <dgm:spPr/>
    </dgm:pt>
    <dgm:pt modelId="{84BC7BF6-08B7-4AE3-A4B5-15CBDB71A4DE}" type="pres">
      <dgm:prSet presAssocID="{BA1D2B5B-CE8C-40C9-8E95-8EEB396829DD}" presName="root2" presStyleCnt="0"/>
      <dgm:spPr/>
    </dgm:pt>
    <dgm:pt modelId="{34DA2A59-0635-4C8B-9C34-16A7710E58D2}" type="pres">
      <dgm:prSet presAssocID="{BA1D2B5B-CE8C-40C9-8E95-8EEB396829DD}" presName="LevelTwoTextNode" presStyleLbl="node3" presStyleIdx="1" presStyleCnt="5">
        <dgm:presLayoutVars>
          <dgm:chPref val="3"/>
        </dgm:presLayoutVars>
      </dgm:prSet>
      <dgm:spPr/>
    </dgm:pt>
    <dgm:pt modelId="{88E04A41-C0AA-4CDB-A475-E329FEA84E42}" type="pres">
      <dgm:prSet presAssocID="{BA1D2B5B-CE8C-40C9-8E95-8EEB396829DD}" presName="level3hierChild" presStyleCnt="0"/>
      <dgm:spPr/>
    </dgm:pt>
    <dgm:pt modelId="{994CD14D-4BA1-4DD8-BA55-5686EE57EF5E}" type="pres">
      <dgm:prSet presAssocID="{C30BE0F0-2FF0-4B15-832E-72BA76A2B1DF}" presName="conn2-1" presStyleLbl="parChTrans1D3" presStyleIdx="2" presStyleCnt="5"/>
      <dgm:spPr/>
    </dgm:pt>
    <dgm:pt modelId="{E9B51BBB-C758-49B7-86A6-F90A667EE34F}" type="pres">
      <dgm:prSet presAssocID="{C30BE0F0-2FF0-4B15-832E-72BA76A2B1DF}" presName="connTx" presStyleLbl="parChTrans1D3" presStyleIdx="2" presStyleCnt="5"/>
      <dgm:spPr/>
    </dgm:pt>
    <dgm:pt modelId="{2C868CF1-7166-4927-B055-2E205A973049}" type="pres">
      <dgm:prSet presAssocID="{7BCF918A-FB4A-45DC-8FFE-37883D85D7FA}" presName="root2" presStyleCnt="0"/>
      <dgm:spPr/>
    </dgm:pt>
    <dgm:pt modelId="{222BFDF3-21DB-4618-A4F2-71B9C7EDD093}" type="pres">
      <dgm:prSet presAssocID="{7BCF918A-FB4A-45DC-8FFE-37883D85D7FA}" presName="LevelTwoTextNode" presStyleLbl="node3" presStyleIdx="2" presStyleCnt="5">
        <dgm:presLayoutVars>
          <dgm:chPref val="3"/>
        </dgm:presLayoutVars>
      </dgm:prSet>
      <dgm:spPr/>
    </dgm:pt>
    <dgm:pt modelId="{DDDA34E3-98EA-4241-A723-0A9E69C8CD9E}" type="pres">
      <dgm:prSet presAssocID="{7BCF918A-FB4A-45DC-8FFE-37883D85D7FA}" presName="level3hierChild" presStyleCnt="0"/>
      <dgm:spPr/>
    </dgm:pt>
    <dgm:pt modelId="{0F81C0BE-1DF7-40D7-83C6-6C8519DEC470}" type="pres">
      <dgm:prSet presAssocID="{1D857F2E-DD1E-4031-9D1B-1D47663ED6AA}" presName="conn2-1" presStyleLbl="parChTrans1D3" presStyleIdx="3" presStyleCnt="5"/>
      <dgm:spPr/>
    </dgm:pt>
    <dgm:pt modelId="{30810080-05C5-4036-9642-21563E426389}" type="pres">
      <dgm:prSet presAssocID="{1D857F2E-DD1E-4031-9D1B-1D47663ED6AA}" presName="connTx" presStyleLbl="parChTrans1D3" presStyleIdx="3" presStyleCnt="5"/>
      <dgm:spPr/>
    </dgm:pt>
    <dgm:pt modelId="{6E5339E9-BB79-45F2-A701-0DD41752C34D}" type="pres">
      <dgm:prSet presAssocID="{C8B19193-85DF-42A7-8781-B3EC55C26176}" presName="root2" presStyleCnt="0"/>
      <dgm:spPr/>
    </dgm:pt>
    <dgm:pt modelId="{3207A64B-CC5C-44AD-B56F-52BCF9A3C9AC}" type="pres">
      <dgm:prSet presAssocID="{C8B19193-85DF-42A7-8781-B3EC55C26176}" presName="LevelTwoTextNode" presStyleLbl="node3" presStyleIdx="3" presStyleCnt="5">
        <dgm:presLayoutVars>
          <dgm:chPref val="3"/>
        </dgm:presLayoutVars>
      </dgm:prSet>
      <dgm:spPr/>
    </dgm:pt>
    <dgm:pt modelId="{69B26AF2-D619-4BC8-BE04-91033F0B9068}" type="pres">
      <dgm:prSet presAssocID="{C8B19193-85DF-42A7-8781-B3EC55C26176}" presName="level3hierChild" presStyleCnt="0"/>
      <dgm:spPr/>
    </dgm:pt>
    <dgm:pt modelId="{BAF7EBEB-3E12-47AF-8F47-398B8BBCB871}" type="pres">
      <dgm:prSet presAssocID="{A184257D-BE16-4210-9489-CE27EA9AF1CB}" presName="conn2-1" presStyleLbl="parChTrans1D3" presStyleIdx="4" presStyleCnt="5"/>
      <dgm:spPr/>
    </dgm:pt>
    <dgm:pt modelId="{6244FBBA-C330-4026-B79F-1A10E3FE6D5C}" type="pres">
      <dgm:prSet presAssocID="{A184257D-BE16-4210-9489-CE27EA9AF1CB}" presName="connTx" presStyleLbl="parChTrans1D3" presStyleIdx="4" presStyleCnt="5"/>
      <dgm:spPr/>
    </dgm:pt>
    <dgm:pt modelId="{FF324E0F-11AA-4E42-8190-361DBF991A55}" type="pres">
      <dgm:prSet presAssocID="{6EA22123-9AE8-4E38-A631-89A49DA6C9A6}" presName="root2" presStyleCnt="0"/>
      <dgm:spPr/>
    </dgm:pt>
    <dgm:pt modelId="{94125410-86D3-4FDF-8B2E-F966005B7A3E}" type="pres">
      <dgm:prSet presAssocID="{6EA22123-9AE8-4E38-A631-89A49DA6C9A6}" presName="LevelTwoTextNode" presStyleLbl="node3" presStyleIdx="4" presStyleCnt="5">
        <dgm:presLayoutVars>
          <dgm:chPref val="3"/>
        </dgm:presLayoutVars>
      </dgm:prSet>
      <dgm:spPr/>
    </dgm:pt>
    <dgm:pt modelId="{9DC4E5B0-9188-4B35-B9C5-B3A7C7CA3DDA}" type="pres">
      <dgm:prSet presAssocID="{6EA22123-9AE8-4E38-A631-89A49DA6C9A6}" presName="level3hierChild" presStyleCnt="0"/>
      <dgm:spPr/>
    </dgm:pt>
    <dgm:pt modelId="{3BD52F01-8292-43F4-AA7A-3B6FFEF4ADCD}" type="pres">
      <dgm:prSet presAssocID="{B29752CD-8A1A-4E2A-9AD3-21A7CC51A2CA}" presName="conn2-1" presStyleLbl="parChTrans1D2" presStyleIdx="1" presStyleCnt="3"/>
      <dgm:spPr/>
    </dgm:pt>
    <dgm:pt modelId="{CB54BEB6-425D-4A57-85D7-27C4D6A5C957}" type="pres">
      <dgm:prSet presAssocID="{B29752CD-8A1A-4E2A-9AD3-21A7CC51A2CA}" presName="connTx" presStyleLbl="parChTrans1D2" presStyleIdx="1" presStyleCnt="3"/>
      <dgm:spPr/>
    </dgm:pt>
    <dgm:pt modelId="{6A332612-93CF-41B9-9136-C1523B5E0824}" type="pres">
      <dgm:prSet presAssocID="{01BDA5C2-55DC-4B2E-BF66-1EA420E72A7B}" presName="root2" presStyleCnt="0"/>
      <dgm:spPr/>
    </dgm:pt>
    <dgm:pt modelId="{6462DA1C-9E9A-4180-A2F3-DB7D3920994C}" type="pres">
      <dgm:prSet presAssocID="{01BDA5C2-55DC-4B2E-BF66-1EA420E72A7B}" presName="LevelTwoTextNode" presStyleLbl="node2" presStyleIdx="1" presStyleCnt="3" custLinFactNeighborX="-49457" custLinFactNeighborY="-6983">
        <dgm:presLayoutVars>
          <dgm:chPref val="3"/>
        </dgm:presLayoutVars>
      </dgm:prSet>
      <dgm:spPr/>
    </dgm:pt>
    <dgm:pt modelId="{2E0347BC-95E1-48CD-B884-618DE42225E0}" type="pres">
      <dgm:prSet presAssocID="{01BDA5C2-55DC-4B2E-BF66-1EA420E72A7B}" presName="level3hierChild" presStyleCnt="0"/>
      <dgm:spPr/>
    </dgm:pt>
    <dgm:pt modelId="{0CAB625B-17BF-4D81-B13D-00166FAA872B}" type="pres">
      <dgm:prSet presAssocID="{93C1AAD8-DACE-4216-B398-C82CEA5AFB1B}" presName="conn2-1" presStyleLbl="parChTrans1D2" presStyleIdx="2" presStyleCnt="3"/>
      <dgm:spPr/>
    </dgm:pt>
    <dgm:pt modelId="{7D44D11B-3D2B-4F00-84B2-FB2C6C398069}" type="pres">
      <dgm:prSet presAssocID="{93C1AAD8-DACE-4216-B398-C82CEA5AFB1B}" presName="connTx" presStyleLbl="parChTrans1D2" presStyleIdx="2" presStyleCnt="3"/>
      <dgm:spPr/>
    </dgm:pt>
    <dgm:pt modelId="{ECE12955-A5D0-43D7-A526-77D44069A15D}" type="pres">
      <dgm:prSet presAssocID="{B5ACA710-3C38-4C19-8835-9366157C3A35}" presName="root2" presStyleCnt="0"/>
      <dgm:spPr/>
    </dgm:pt>
    <dgm:pt modelId="{7C9481B3-02FA-470A-8CF5-D81034060B78}" type="pres">
      <dgm:prSet presAssocID="{B5ACA710-3C38-4C19-8835-9366157C3A35}" presName="LevelTwoTextNode" presStyleLbl="node2" presStyleIdx="2" presStyleCnt="3" custLinFactY="-100000" custLinFactNeighborX="-49457" custLinFactNeighborY="-162881">
        <dgm:presLayoutVars>
          <dgm:chPref val="3"/>
        </dgm:presLayoutVars>
      </dgm:prSet>
      <dgm:spPr/>
    </dgm:pt>
    <dgm:pt modelId="{5588F960-620A-422C-ABEC-565D9C87AA1D}" type="pres">
      <dgm:prSet presAssocID="{B5ACA710-3C38-4C19-8835-9366157C3A35}" presName="level3hierChild" presStyleCnt="0"/>
      <dgm:spPr/>
    </dgm:pt>
  </dgm:ptLst>
  <dgm:cxnLst>
    <dgm:cxn modelId="{19927405-E3D0-4E3A-9C00-F71E60C9E232}" type="presOf" srcId="{5D9E03A6-6E78-49E5-9BF5-AFE4E158A7D3}" destId="{FEECE10D-7B32-4EFA-A51B-D3806A3F59EE}" srcOrd="0" destOrd="0" presId="urn:microsoft.com/office/officeart/2005/8/layout/hierarchy2"/>
    <dgm:cxn modelId="{4C3B7F0D-E643-474F-B487-4B8932B84438}" type="presOf" srcId="{C30BE0F0-2FF0-4B15-832E-72BA76A2B1DF}" destId="{E9B51BBB-C758-49B7-86A6-F90A667EE34F}" srcOrd="1" destOrd="0" presId="urn:microsoft.com/office/officeart/2005/8/layout/hierarchy2"/>
    <dgm:cxn modelId="{74AA8011-8400-45E1-9318-AF9197439876}" type="presOf" srcId="{C30BE0F0-2FF0-4B15-832E-72BA76A2B1DF}" destId="{994CD14D-4BA1-4DD8-BA55-5686EE57EF5E}" srcOrd="0" destOrd="0" presId="urn:microsoft.com/office/officeart/2005/8/layout/hierarchy2"/>
    <dgm:cxn modelId="{4F689219-D3C8-4EC8-A7A2-D7E889E06D5D}" type="presOf" srcId="{7BCF918A-FB4A-45DC-8FFE-37883D85D7FA}" destId="{222BFDF3-21DB-4618-A4F2-71B9C7EDD093}" srcOrd="0" destOrd="0" presId="urn:microsoft.com/office/officeart/2005/8/layout/hierarchy2"/>
    <dgm:cxn modelId="{8109581D-3C01-492F-9F58-877C961FD5D7}" type="presOf" srcId="{01BDA5C2-55DC-4B2E-BF66-1EA420E72A7B}" destId="{6462DA1C-9E9A-4180-A2F3-DB7D3920994C}" srcOrd="0" destOrd="0" presId="urn:microsoft.com/office/officeart/2005/8/layout/hierarchy2"/>
    <dgm:cxn modelId="{6653B82D-06B0-48B7-872D-0660CBD7B786}" srcId="{2BC0D35E-4073-4497-A471-EC64AC3FC5B4}" destId="{01BDA5C2-55DC-4B2E-BF66-1EA420E72A7B}" srcOrd="1" destOrd="0" parTransId="{B29752CD-8A1A-4E2A-9AD3-21A7CC51A2CA}" sibTransId="{FD76D786-AB5F-4A67-9E2F-298F48A57667}"/>
    <dgm:cxn modelId="{4E7A7735-795F-4A04-A4DD-365D12714C6E}" type="presOf" srcId="{6EA22123-9AE8-4E38-A631-89A49DA6C9A6}" destId="{94125410-86D3-4FDF-8B2E-F966005B7A3E}" srcOrd="0" destOrd="0" presId="urn:microsoft.com/office/officeart/2005/8/layout/hierarchy2"/>
    <dgm:cxn modelId="{7C5FCE3D-1631-4DB8-8209-85D4BF222C2A}" type="presOf" srcId="{B5ACA710-3C38-4C19-8835-9366157C3A35}" destId="{7C9481B3-02FA-470A-8CF5-D81034060B78}" srcOrd="0" destOrd="0" presId="urn:microsoft.com/office/officeart/2005/8/layout/hierarchy2"/>
    <dgm:cxn modelId="{8C6E0E5C-F22E-4C24-854C-3513A12C2A39}" srcId="{2BC0D35E-4073-4497-A471-EC64AC3FC5B4}" destId="{E36F5E72-5A10-45EB-8300-F80050649A2D}" srcOrd="0" destOrd="0" parTransId="{3E4C5F86-5B2E-4BAC-A827-1573CB8290DD}" sibTransId="{929C9858-9845-4F8E-9116-111EDB757B38}"/>
    <dgm:cxn modelId="{F6962C65-399F-4E7B-8E42-73DDA248B89C}" srcId="{33B0C3DC-D77E-45C7-BD64-6C7C055F995A}" destId="{2BC0D35E-4073-4497-A471-EC64AC3FC5B4}" srcOrd="0" destOrd="0" parTransId="{360076CC-B06D-4E23-BC2E-2C793D5C231A}" sibTransId="{9C4ADD15-70C5-43CC-BDF4-8498961E7D23}"/>
    <dgm:cxn modelId="{33FEF168-34A3-4B35-8AEC-774A14AFF195}" type="presOf" srcId="{3E4C5F86-5B2E-4BAC-A827-1573CB8290DD}" destId="{387250FA-54DF-40E9-8A74-62405CBA1B4C}" srcOrd="1" destOrd="0" presId="urn:microsoft.com/office/officeart/2005/8/layout/hierarchy2"/>
    <dgm:cxn modelId="{FE0B6E4B-0195-492B-A9A3-E6BBC163CCA8}" type="presOf" srcId="{B29752CD-8A1A-4E2A-9AD3-21A7CC51A2CA}" destId="{CB54BEB6-425D-4A57-85D7-27C4D6A5C957}" srcOrd="1" destOrd="0" presId="urn:microsoft.com/office/officeart/2005/8/layout/hierarchy2"/>
    <dgm:cxn modelId="{3288B851-CAA1-4AC1-A201-0A932E6A7A9C}" type="presOf" srcId="{1D857F2E-DD1E-4031-9D1B-1D47663ED6AA}" destId="{30810080-05C5-4036-9642-21563E426389}" srcOrd="1" destOrd="0" presId="urn:microsoft.com/office/officeart/2005/8/layout/hierarchy2"/>
    <dgm:cxn modelId="{DEB0A852-8D89-4097-BDCC-E623C22EB607}" type="presOf" srcId="{A8B0DD1A-64F7-4D9B-827E-98C11F9C49B5}" destId="{7EF09BF0-0CA9-4A99-9BDB-5E70AB7F9ABF}" srcOrd="0" destOrd="0" presId="urn:microsoft.com/office/officeart/2005/8/layout/hierarchy2"/>
    <dgm:cxn modelId="{4BF32D8A-19BC-4579-BF3A-750F21613F22}" type="presOf" srcId="{33B0C3DC-D77E-45C7-BD64-6C7C055F995A}" destId="{E51DEE9C-0394-4357-8BD1-E7C3898C1CC0}" srcOrd="0" destOrd="0" presId="urn:microsoft.com/office/officeart/2005/8/layout/hierarchy2"/>
    <dgm:cxn modelId="{9843598C-C9DF-44D7-A7AA-566B177125C2}" type="presOf" srcId="{A184257D-BE16-4210-9489-CE27EA9AF1CB}" destId="{BAF7EBEB-3E12-47AF-8F47-398B8BBCB871}" srcOrd="0" destOrd="0" presId="urn:microsoft.com/office/officeart/2005/8/layout/hierarchy2"/>
    <dgm:cxn modelId="{CD9804A1-00DA-42DD-A27C-6BA7286E0C14}" srcId="{E36F5E72-5A10-45EB-8300-F80050649A2D}" destId="{6EA22123-9AE8-4E38-A631-89A49DA6C9A6}" srcOrd="4" destOrd="0" parTransId="{A184257D-BE16-4210-9489-CE27EA9AF1CB}" sibTransId="{2D8C8C38-32FA-4EE3-AAF0-15AA45E70493}"/>
    <dgm:cxn modelId="{896729A1-75CA-4870-98A9-700792564302}" srcId="{2BC0D35E-4073-4497-A471-EC64AC3FC5B4}" destId="{B5ACA710-3C38-4C19-8835-9366157C3A35}" srcOrd="2" destOrd="0" parTransId="{93C1AAD8-DACE-4216-B398-C82CEA5AFB1B}" sibTransId="{90229250-A5F9-4043-A4E5-38A253A5E611}"/>
    <dgm:cxn modelId="{D8F42DA3-96C5-45DD-8C2A-220008A6DD00}" type="presOf" srcId="{C8B19193-85DF-42A7-8781-B3EC55C26176}" destId="{3207A64B-CC5C-44AD-B56F-52BCF9A3C9AC}" srcOrd="0" destOrd="0" presId="urn:microsoft.com/office/officeart/2005/8/layout/hierarchy2"/>
    <dgm:cxn modelId="{DFD24CA4-F8B9-4591-B925-FF41759134AA}" type="presOf" srcId="{E36F5E72-5A10-45EB-8300-F80050649A2D}" destId="{FE1C0632-9CEA-4A42-B025-7BB7BCF2B3DC}" srcOrd="0" destOrd="0" presId="urn:microsoft.com/office/officeart/2005/8/layout/hierarchy2"/>
    <dgm:cxn modelId="{7952F8A8-088A-46C0-B476-8E6BEDBECA94}" type="presOf" srcId="{93C1AAD8-DACE-4216-B398-C82CEA5AFB1B}" destId="{0CAB625B-17BF-4D81-B13D-00166FAA872B}" srcOrd="0" destOrd="0" presId="urn:microsoft.com/office/officeart/2005/8/layout/hierarchy2"/>
    <dgm:cxn modelId="{F55E74B1-EA8B-4D1E-BC5D-026D0451ABE3}" type="presOf" srcId="{5D9E03A6-6E78-49E5-9BF5-AFE4E158A7D3}" destId="{FD0EFC2D-B33D-4AE8-9053-FB0E1CF0F92B}" srcOrd="1" destOrd="0" presId="urn:microsoft.com/office/officeart/2005/8/layout/hierarchy2"/>
    <dgm:cxn modelId="{4DFBEAB3-67E7-4905-9067-298757C8992C}" type="presOf" srcId="{A8B0DD1A-64F7-4D9B-827E-98C11F9C49B5}" destId="{CAE1F3B9-CBB6-4418-85FB-780130897E93}" srcOrd="1" destOrd="0" presId="urn:microsoft.com/office/officeart/2005/8/layout/hierarchy2"/>
    <dgm:cxn modelId="{EF3D08BC-E1FA-4C77-B26D-5A6F03403736}" srcId="{E36F5E72-5A10-45EB-8300-F80050649A2D}" destId="{7BCF918A-FB4A-45DC-8FFE-37883D85D7FA}" srcOrd="2" destOrd="0" parTransId="{C30BE0F0-2FF0-4B15-832E-72BA76A2B1DF}" sibTransId="{3AC8BEEB-5AFA-400E-8337-7610C29D2E8F}"/>
    <dgm:cxn modelId="{93CEF9D5-A1A9-4E6A-9E8C-076170C637C4}" type="presOf" srcId="{2BC0D35E-4073-4497-A471-EC64AC3FC5B4}" destId="{F7EBC0D0-4F4D-4F07-A69F-614F2B0C6B0F}" srcOrd="0" destOrd="0" presId="urn:microsoft.com/office/officeart/2005/8/layout/hierarchy2"/>
    <dgm:cxn modelId="{7B91B7DC-22B7-417C-AE07-91083562CA16}" srcId="{E36F5E72-5A10-45EB-8300-F80050649A2D}" destId="{BA1D2B5B-CE8C-40C9-8E95-8EEB396829DD}" srcOrd="1" destOrd="0" parTransId="{5D9E03A6-6E78-49E5-9BF5-AFE4E158A7D3}" sibTransId="{6B725823-46B2-4594-A5AF-3CEB4D4D82D0}"/>
    <dgm:cxn modelId="{AD42FADE-1686-4C44-9476-A2A9E6EA2B5A}" type="presOf" srcId="{975801C9-8F37-4569-8A99-68E6EE5AF5CF}" destId="{EF291FC4-BE3B-4BD3-8AF4-35682FA91A78}" srcOrd="0" destOrd="0" presId="urn:microsoft.com/office/officeart/2005/8/layout/hierarchy2"/>
    <dgm:cxn modelId="{020647E1-8DC1-4262-9143-B23893A24EF5}" type="presOf" srcId="{B29752CD-8A1A-4E2A-9AD3-21A7CC51A2CA}" destId="{3BD52F01-8292-43F4-AA7A-3B6FFEF4ADCD}" srcOrd="0" destOrd="0" presId="urn:microsoft.com/office/officeart/2005/8/layout/hierarchy2"/>
    <dgm:cxn modelId="{85728DE2-1320-4E2F-8862-86D5F2CDA64E}" type="presOf" srcId="{3E4C5F86-5B2E-4BAC-A827-1573CB8290DD}" destId="{B3C472CF-FF97-47B4-B570-627E7E7E51E8}" srcOrd="0" destOrd="0" presId="urn:microsoft.com/office/officeart/2005/8/layout/hierarchy2"/>
    <dgm:cxn modelId="{EDE540E4-DA78-48E1-85CA-581CA731906A}" type="presOf" srcId="{1D857F2E-DD1E-4031-9D1B-1D47663ED6AA}" destId="{0F81C0BE-1DF7-40D7-83C6-6C8519DEC470}" srcOrd="0" destOrd="0" presId="urn:microsoft.com/office/officeart/2005/8/layout/hierarchy2"/>
    <dgm:cxn modelId="{BB049EE9-0A09-445E-8F25-BD6F9C3E79C9}" srcId="{E36F5E72-5A10-45EB-8300-F80050649A2D}" destId="{C8B19193-85DF-42A7-8781-B3EC55C26176}" srcOrd="3" destOrd="0" parTransId="{1D857F2E-DD1E-4031-9D1B-1D47663ED6AA}" sibTransId="{10708E98-999D-4BFF-BB45-1DBAE25D3393}"/>
    <dgm:cxn modelId="{480FA0EC-8DE4-48E7-9E21-9881EB34AF8F}" type="presOf" srcId="{A184257D-BE16-4210-9489-CE27EA9AF1CB}" destId="{6244FBBA-C330-4026-B79F-1A10E3FE6D5C}" srcOrd="1" destOrd="0" presId="urn:microsoft.com/office/officeart/2005/8/layout/hierarchy2"/>
    <dgm:cxn modelId="{4F1D96FA-57EE-45A1-9352-082018EA572D}" type="presOf" srcId="{93C1AAD8-DACE-4216-B398-C82CEA5AFB1B}" destId="{7D44D11B-3D2B-4F00-84B2-FB2C6C398069}" srcOrd="1" destOrd="0" presId="urn:microsoft.com/office/officeart/2005/8/layout/hierarchy2"/>
    <dgm:cxn modelId="{D38297FB-39DC-4499-AD4F-5F2387E2BC59}" srcId="{E36F5E72-5A10-45EB-8300-F80050649A2D}" destId="{975801C9-8F37-4569-8A99-68E6EE5AF5CF}" srcOrd="0" destOrd="0" parTransId="{A8B0DD1A-64F7-4D9B-827E-98C11F9C49B5}" sibTransId="{A6F3D0EC-4162-4187-B469-D265B9E4DF64}"/>
    <dgm:cxn modelId="{9616D0FF-8F61-453C-972C-44F90A815237}" type="presOf" srcId="{BA1D2B5B-CE8C-40C9-8E95-8EEB396829DD}" destId="{34DA2A59-0635-4C8B-9C34-16A7710E58D2}" srcOrd="0" destOrd="0" presId="urn:microsoft.com/office/officeart/2005/8/layout/hierarchy2"/>
    <dgm:cxn modelId="{1F13A0AE-D7A3-410D-A95A-E1144F0047DB}" type="presParOf" srcId="{E51DEE9C-0394-4357-8BD1-E7C3898C1CC0}" destId="{DEDB2BA2-3DAF-4488-B379-399F774BDC9E}" srcOrd="0" destOrd="0" presId="urn:microsoft.com/office/officeart/2005/8/layout/hierarchy2"/>
    <dgm:cxn modelId="{47397ACE-D582-4F94-8F2C-0EE0753AA123}" type="presParOf" srcId="{DEDB2BA2-3DAF-4488-B379-399F774BDC9E}" destId="{F7EBC0D0-4F4D-4F07-A69F-614F2B0C6B0F}" srcOrd="0" destOrd="0" presId="urn:microsoft.com/office/officeart/2005/8/layout/hierarchy2"/>
    <dgm:cxn modelId="{9AB67B53-F66C-4DDA-AE42-D029396C6BC3}" type="presParOf" srcId="{DEDB2BA2-3DAF-4488-B379-399F774BDC9E}" destId="{7614F8C4-FC4E-4951-AB35-D0A549C865BB}" srcOrd="1" destOrd="0" presId="urn:microsoft.com/office/officeart/2005/8/layout/hierarchy2"/>
    <dgm:cxn modelId="{52D0F3AA-3831-4783-8196-09A3EF889C06}" type="presParOf" srcId="{7614F8C4-FC4E-4951-AB35-D0A549C865BB}" destId="{B3C472CF-FF97-47B4-B570-627E7E7E51E8}" srcOrd="0" destOrd="0" presId="urn:microsoft.com/office/officeart/2005/8/layout/hierarchy2"/>
    <dgm:cxn modelId="{2A9B71E4-CF71-479F-914F-95724974538E}" type="presParOf" srcId="{B3C472CF-FF97-47B4-B570-627E7E7E51E8}" destId="{387250FA-54DF-40E9-8A74-62405CBA1B4C}" srcOrd="0" destOrd="0" presId="urn:microsoft.com/office/officeart/2005/8/layout/hierarchy2"/>
    <dgm:cxn modelId="{1C1BD0C3-167C-4425-8A56-571699E8CF71}" type="presParOf" srcId="{7614F8C4-FC4E-4951-AB35-D0A549C865BB}" destId="{376D3D52-01D9-4E44-B31E-B8EA5D17A840}" srcOrd="1" destOrd="0" presId="urn:microsoft.com/office/officeart/2005/8/layout/hierarchy2"/>
    <dgm:cxn modelId="{B887637D-1BEE-4B68-B4DC-DF7B95EC1796}" type="presParOf" srcId="{376D3D52-01D9-4E44-B31E-B8EA5D17A840}" destId="{FE1C0632-9CEA-4A42-B025-7BB7BCF2B3DC}" srcOrd="0" destOrd="0" presId="urn:microsoft.com/office/officeart/2005/8/layout/hierarchy2"/>
    <dgm:cxn modelId="{BA08E4BA-5B02-46CD-8FE5-B722EBB77F7A}" type="presParOf" srcId="{376D3D52-01D9-4E44-B31E-B8EA5D17A840}" destId="{54EB3C96-BA37-4AC5-9101-496898362AFB}" srcOrd="1" destOrd="0" presId="urn:microsoft.com/office/officeart/2005/8/layout/hierarchy2"/>
    <dgm:cxn modelId="{5C856495-08BC-4F6B-9CAC-668A1C6B7C42}" type="presParOf" srcId="{54EB3C96-BA37-4AC5-9101-496898362AFB}" destId="{7EF09BF0-0CA9-4A99-9BDB-5E70AB7F9ABF}" srcOrd="0" destOrd="0" presId="urn:microsoft.com/office/officeart/2005/8/layout/hierarchy2"/>
    <dgm:cxn modelId="{38DB4EBE-844D-4D57-8D34-86A981AD21F8}" type="presParOf" srcId="{7EF09BF0-0CA9-4A99-9BDB-5E70AB7F9ABF}" destId="{CAE1F3B9-CBB6-4418-85FB-780130897E93}" srcOrd="0" destOrd="0" presId="urn:microsoft.com/office/officeart/2005/8/layout/hierarchy2"/>
    <dgm:cxn modelId="{FFA0CE96-BD51-4B1A-AA39-E18A764438AC}" type="presParOf" srcId="{54EB3C96-BA37-4AC5-9101-496898362AFB}" destId="{1603EF86-FC70-4C5A-BE31-0A82F2F4E39D}" srcOrd="1" destOrd="0" presId="urn:microsoft.com/office/officeart/2005/8/layout/hierarchy2"/>
    <dgm:cxn modelId="{AC8203B2-B4A1-4736-891F-891F4B85D0D8}" type="presParOf" srcId="{1603EF86-FC70-4C5A-BE31-0A82F2F4E39D}" destId="{EF291FC4-BE3B-4BD3-8AF4-35682FA91A78}" srcOrd="0" destOrd="0" presId="urn:microsoft.com/office/officeart/2005/8/layout/hierarchy2"/>
    <dgm:cxn modelId="{77CB6381-78B4-4754-90CC-695505EB82A5}" type="presParOf" srcId="{1603EF86-FC70-4C5A-BE31-0A82F2F4E39D}" destId="{697D082B-6D9B-48DF-8058-6ADFF3321574}" srcOrd="1" destOrd="0" presId="urn:microsoft.com/office/officeart/2005/8/layout/hierarchy2"/>
    <dgm:cxn modelId="{5247E19C-E6EA-4B17-87EC-E371C990491F}" type="presParOf" srcId="{54EB3C96-BA37-4AC5-9101-496898362AFB}" destId="{FEECE10D-7B32-4EFA-A51B-D3806A3F59EE}" srcOrd="2" destOrd="0" presId="urn:microsoft.com/office/officeart/2005/8/layout/hierarchy2"/>
    <dgm:cxn modelId="{FAD1357B-18B1-493A-9E03-D5C0E745BD09}" type="presParOf" srcId="{FEECE10D-7B32-4EFA-A51B-D3806A3F59EE}" destId="{FD0EFC2D-B33D-4AE8-9053-FB0E1CF0F92B}" srcOrd="0" destOrd="0" presId="urn:microsoft.com/office/officeart/2005/8/layout/hierarchy2"/>
    <dgm:cxn modelId="{8724B183-39C2-449B-A6AA-02DD395191AE}" type="presParOf" srcId="{54EB3C96-BA37-4AC5-9101-496898362AFB}" destId="{84BC7BF6-08B7-4AE3-A4B5-15CBDB71A4DE}" srcOrd="3" destOrd="0" presId="urn:microsoft.com/office/officeart/2005/8/layout/hierarchy2"/>
    <dgm:cxn modelId="{BF75CAD2-3AB1-40E2-B92C-EE10C7D52A51}" type="presParOf" srcId="{84BC7BF6-08B7-4AE3-A4B5-15CBDB71A4DE}" destId="{34DA2A59-0635-4C8B-9C34-16A7710E58D2}" srcOrd="0" destOrd="0" presId="urn:microsoft.com/office/officeart/2005/8/layout/hierarchy2"/>
    <dgm:cxn modelId="{21435B3B-8F68-4362-8D1E-6B76363994B4}" type="presParOf" srcId="{84BC7BF6-08B7-4AE3-A4B5-15CBDB71A4DE}" destId="{88E04A41-C0AA-4CDB-A475-E329FEA84E42}" srcOrd="1" destOrd="0" presId="urn:microsoft.com/office/officeart/2005/8/layout/hierarchy2"/>
    <dgm:cxn modelId="{410794E4-2DA4-4F5B-AF15-99D679C4F02B}" type="presParOf" srcId="{54EB3C96-BA37-4AC5-9101-496898362AFB}" destId="{994CD14D-4BA1-4DD8-BA55-5686EE57EF5E}" srcOrd="4" destOrd="0" presId="urn:microsoft.com/office/officeart/2005/8/layout/hierarchy2"/>
    <dgm:cxn modelId="{E5E4283A-B16A-45E2-B99A-6604C90AB0C6}" type="presParOf" srcId="{994CD14D-4BA1-4DD8-BA55-5686EE57EF5E}" destId="{E9B51BBB-C758-49B7-86A6-F90A667EE34F}" srcOrd="0" destOrd="0" presId="urn:microsoft.com/office/officeart/2005/8/layout/hierarchy2"/>
    <dgm:cxn modelId="{83E246C4-E02D-4B44-905C-6975E0E3DC78}" type="presParOf" srcId="{54EB3C96-BA37-4AC5-9101-496898362AFB}" destId="{2C868CF1-7166-4927-B055-2E205A973049}" srcOrd="5" destOrd="0" presId="urn:microsoft.com/office/officeart/2005/8/layout/hierarchy2"/>
    <dgm:cxn modelId="{166B5206-4AA9-427A-8F94-5F76B6871898}" type="presParOf" srcId="{2C868CF1-7166-4927-B055-2E205A973049}" destId="{222BFDF3-21DB-4618-A4F2-71B9C7EDD093}" srcOrd="0" destOrd="0" presId="urn:microsoft.com/office/officeart/2005/8/layout/hierarchy2"/>
    <dgm:cxn modelId="{6E6EE6B8-5CCE-4EA0-A0C6-38866B140ECE}" type="presParOf" srcId="{2C868CF1-7166-4927-B055-2E205A973049}" destId="{DDDA34E3-98EA-4241-A723-0A9E69C8CD9E}" srcOrd="1" destOrd="0" presId="urn:microsoft.com/office/officeart/2005/8/layout/hierarchy2"/>
    <dgm:cxn modelId="{37039FDD-AA1F-421F-9D91-76AE9F71BA39}" type="presParOf" srcId="{54EB3C96-BA37-4AC5-9101-496898362AFB}" destId="{0F81C0BE-1DF7-40D7-83C6-6C8519DEC470}" srcOrd="6" destOrd="0" presId="urn:microsoft.com/office/officeart/2005/8/layout/hierarchy2"/>
    <dgm:cxn modelId="{1005A145-A8C4-4573-9CE1-021ABADF1E2B}" type="presParOf" srcId="{0F81C0BE-1DF7-40D7-83C6-6C8519DEC470}" destId="{30810080-05C5-4036-9642-21563E426389}" srcOrd="0" destOrd="0" presId="urn:microsoft.com/office/officeart/2005/8/layout/hierarchy2"/>
    <dgm:cxn modelId="{7D1A4C2B-3FDB-41DE-B8C6-CE6B47B6827E}" type="presParOf" srcId="{54EB3C96-BA37-4AC5-9101-496898362AFB}" destId="{6E5339E9-BB79-45F2-A701-0DD41752C34D}" srcOrd="7" destOrd="0" presId="urn:microsoft.com/office/officeart/2005/8/layout/hierarchy2"/>
    <dgm:cxn modelId="{CF264E8A-9DEC-442C-91D2-18EBBFF149B9}" type="presParOf" srcId="{6E5339E9-BB79-45F2-A701-0DD41752C34D}" destId="{3207A64B-CC5C-44AD-B56F-52BCF9A3C9AC}" srcOrd="0" destOrd="0" presId="urn:microsoft.com/office/officeart/2005/8/layout/hierarchy2"/>
    <dgm:cxn modelId="{3F20DC20-ED4E-4314-9914-ED6A4962884F}" type="presParOf" srcId="{6E5339E9-BB79-45F2-A701-0DD41752C34D}" destId="{69B26AF2-D619-4BC8-BE04-91033F0B9068}" srcOrd="1" destOrd="0" presId="urn:microsoft.com/office/officeart/2005/8/layout/hierarchy2"/>
    <dgm:cxn modelId="{3EB292C8-597E-43CC-A8B3-7C5714306D19}" type="presParOf" srcId="{54EB3C96-BA37-4AC5-9101-496898362AFB}" destId="{BAF7EBEB-3E12-47AF-8F47-398B8BBCB871}" srcOrd="8" destOrd="0" presId="urn:microsoft.com/office/officeart/2005/8/layout/hierarchy2"/>
    <dgm:cxn modelId="{6E47CBDF-1C45-4F0C-AF1D-7F988D6A429D}" type="presParOf" srcId="{BAF7EBEB-3E12-47AF-8F47-398B8BBCB871}" destId="{6244FBBA-C330-4026-B79F-1A10E3FE6D5C}" srcOrd="0" destOrd="0" presId="urn:microsoft.com/office/officeart/2005/8/layout/hierarchy2"/>
    <dgm:cxn modelId="{ECDF110B-8393-4B82-8F14-BED2E78C98A9}" type="presParOf" srcId="{54EB3C96-BA37-4AC5-9101-496898362AFB}" destId="{FF324E0F-11AA-4E42-8190-361DBF991A55}" srcOrd="9" destOrd="0" presId="urn:microsoft.com/office/officeart/2005/8/layout/hierarchy2"/>
    <dgm:cxn modelId="{AC1B0E48-31F7-4986-8954-7C6D9AB95462}" type="presParOf" srcId="{FF324E0F-11AA-4E42-8190-361DBF991A55}" destId="{94125410-86D3-4FDF-8B2E-F966005B7A3E}" srcOrd="0" destOrd="0" presId="urn:microsoft.com/office/officeart/2005/8/layout/hierarchy2"/>
    <dgm:cxn modelId="{4E4FB5D3-C2EF-484A-8752-6D17812F18A1}" type="presParOf" srcId="{FF324E0F-11AA-4E42-8190-361DBF991A55}" destId="{9DC4E5B0-9188-4B35-B9C5-B3A7C7CA3DDA}" srcOrd="1" destOrd="0" presId="urn:microsoft.com/office/officeart/2005/8/layout/hierarchy2"/>
    <dgm:cxn modelId="{78FA09E6-E153-48E8-A04E-C041B13FF5E3}" type="presParOf" srcId="{7614F8C4-FC4E-4951-AB35-D0A549C865BB}" destId="{3BD52F01-8292-43F4-AA7A-3B6FFEF4ADCD}" srcOrd="2" destOrd="0" presId="urn:microsoft.com/office/officeart/2005/8/layout/hierarchy2"/>
    <dgm:cxn modelId="{B79F3D64-03E7-4B4B-8CC2-2D899A390060}" type="presParOf" srcId="{3BD52F01-8292-43F4-AA7A-3B6FFEF4ADCD}" destId="{CB54BEB6-425D-4A57-85D7-27C4D6A5C957}" srcOrd="0" destOrd="0" presId="urn:microsoft.com/office/officeart/2005/8/layout/hierarchy2"/>
    <dgm:cxn modelId="{0AB00026-2070-4FDA-872E-FEA4DFB21212}" type="presParOf" srcId="{7614F8C4-FC4E-4951-AB35-D0A549C865BB}" destId="{6A332612-93CF-41B9-9136-C1523B5E0824}" srcOrd="3" destOrd="0" presId="urn:microsoft.com/office/officeart/2005/8/layout/hierarchy2"/>
    <dgm:cxn modelId="{844CA6A2-135F-4BBE-8466-9D00E0296634}" type="presParOf" srcId="{6A332612-93CF-41B9-9136-C1523B5E0824}" destId="{6462DA1C-9E9A-4180-A2F3-DB7D3920994C}" srcOrd="0" destOrd="0" presId="urn:microsoft.com/office/officeart/2005/8/layout/hierarchy2"/>
    <dgm:cxn modelId="{86D3B38D-0D43-4AD3-B252-A1F26AA2A689}" type="presParOf" srcId="{6A332612-93CF-41B9-9136-C1523B5E0824}" destId="{2E0347BC-95E1-48CD-B884-618DE42225E0}" srcOrd="1" destOrd="0" presId="urn:microsoft.com/office/officeart/2005/8/layout/hierarchy2"/>
    <dgm:cxn modelId="{479A00A7-A93D-45B1-8938-EE0278A5B959}" type="presParOf" srcId="{7614F8C4-FC4E-4951-AB35-D0A549C865BB}" destId="{0CAB625B-17BF-4D81-B13D-00166FAA872B}" srcOrd="4" destOrd="0" presId="urn:microsoft.com/office/officeart/2005/8/layout/hierarchy2"/>
    <dgm:cxn modelId="{4B823DFC-94A4-4D36-8581-CBF1ED2AE037}" type="presParOf" srcId="{0CAB625B-17BF-4D81-B13D-00166FAA872B}" destId="{7D44D11B-3D2B-4F00-84B2-FB2C6C398069}" srcOrd="0" destOrd="0" presId="urn:microsoft.com/office/officeart/2005/8/layout/hierarchy2"/>
    <dgm:cxn modelId="{0719233C-4525-41C1-9793-4A250A114D1A}" type="presParOf" srcId="{7614F8C4-FC4E-4951-AB35-D0A549C865BB}" destId="{ECE12955-A5D0-43D7-A526-77D44069A15D}" srcOrd="5" destOrd="0" presId="urn:microsoft.com/office/officeart/2005/8/layout/hierarchy2"/>
    <dgm:cxn modelId="{379B5606-D3DA-4943-B548-3A07D0EDD4E0}" type="presParOf" srcId="{ECE12955-A5D0-43D7-A526-77D44069A15D}" destId="{7C9481B3-02FA-470A-8CF5-D81034060B78}" srcOrd="0" destOrd="0" presId="urn:microsoft.com/office/officeart/2005/8/layout/hierarchy2"/>
    <dgm:cxn modelId="{6BF2E24F-9793-45E7-9216-7CD00A6141D6}" type="presParOf" srcId="{ECE12955-A5D0-43D7-A526-77D44069A15D}" destId="{5588F960-620A-422C-ABEC-565D9C87AA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E91B80-0179-44CE-BA98-A853F3503C6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91E9C89-A658-4564-9E14-50801055B9E6}">
      <dgm:prSet phldrT="[Текст]" custT="1"/>
      <dgm:spPr/>
      <dgm:t>
        <a:bodyPr/>
        <a:lstStyle/>
        <a:p>
          <a:r>
            <a:rPr lang="uk-UA" sz="2800" dirty="0"/>
            <a:t>Комбіновані</a:t>
          </a:r>
          <a:endParaRPr lang="ru-RU" sz="2800" dirty="0"/>
        </a:p>
      </dgm:t>
    </dgm:pt>
    <dgm:pt modelId="{2B94B967-33BD-4806-AED5-D9B75C228B6D}" type="parTrans" cxnId="{5948EDEC-21D5-4238-B961-F53CDF8CEC52}">
      <dgm:prSet/>
      <dgm:spPr/>
      <dgm:t>
        <a:bodyPr/>
        <a:lstStyle/>
        <a:p>
          <a:endParaRPr lang="ru-RU"/>
        </a:p>
      </dgm:t>
    </dgm:pt>
    <dgm:pt modelId="{A6549930-CD57-4A7D-91F3-BE6542F4E065}" type="sibTrans" cxnId="{5948EDEC-21D5-4238-B961-F53CDF8CEC52}">
      <dgm:prSet/>
      <dgm:spPr/>
      <dgm:t>
        <a:bodyPr/>
        <a:lstStyle/>
        <a:p>
          <a:endParaRPr lang="ru-RU"/>
        </a:p>
      </dgm:t>
    </dgm:pt>
    <dgm:pt modelId="{31C5F860-A7C3-42BB-9A53-B9A231FE4E98}">
      <dgm:prSet phldrT="[Текст]" custT="1"/>
      <dgm:spPr/>
      <dgm:t>
        <a:bodyPr/>
        <a:lstStyle/>
        <a:p>
          <a:r>
            <a:rPr lang="uk-UA" sz="2800" dirty="0"/>
            <a:t>Традиційні</a:t>
          </a:r>
          <a:endParaRPr lang="ru-RU" sz="2800" dirty="0"/>
        </a:p>
      </dgm:t>
    </dgm:pt>
    <dgm:pt modelId="{B6D455E7-7CBF-4F75-9E1B-07EEE1113204}" type="parTrans" cxnId="{51C1F7AE-2C7A-438C-8D2F-E8FE57C92409}">
      <dgm:prSet/>
      <dgm:spPr/>
      <dgm:t>
        <a:bodyPr/>
        <a:lstStyle/>
        <a:p>
          <a:endParaRPr lang="ru-RU"/>
        </a:p>
      </dgm:t>
    </dgm:pt>
    <dgm:pt modelId="{4F55A184-0893-4B5F-BFB8-091F268717A6}" type="sibTrans" cxnId="{51C1F7AE-2C7A-438C-8D2F-E8FE57C92409}">
      <dgm:prSet/>
      <dgm:spPr/>
      <dgm:t>
        <a:bodyPr/>
        <a:lstStyle/>
        <a:p>
          <a:endParaRPr lang="ru-RU"/>
        </a:p>
      </dgm:t>
    </dgm:pt>
    <dgm:pt modelId="{C28D0037-B566-44B0-BFB4-80C98EF1DC4F}">
      <dgm:prSet phldrT="[Текст]" custT="1"/>
      <dgm:spPr/>
      <dgm:t>
        <a:bodyPr/>
        <a:lstStyle/>
        <a:p>
          <a:r>
            <a:rPr lang="uk-UA" sz="2800" dirty="0"/>
            <a:t>Домінантні</a:t>
          </a:r>
          <a:endParaRPr lang="ru-RU" sz="2800" dirty="0"/>
        </a:p>
      </dgm:t>
    </dgm:pt>
    <dgm:pt modelId="{2A4F2E81-2EC3-4EAB-855B-443F4405C0CB}" type="parTrans" cxnId="{869888D6-8EE7-4F0F-AD57-919D515461E4}">
      <dgm:prSet/>
      <dgm:spPr/>
      <dgm:t>
        <a:bodyPr/>
        <a:lstStyle/>
        <a:p>
          <a:endParaRPr lang="ru-RU"/>
        </a:p>
      </dgm:t>
    </dgm:pt>
    <dgm:pt modelId="{7E244D06-3F51-4E87-9B4F-11573088399E}" type="sibTrans" cxnId="{869888D6-8EE7-4F0F-AD57-919D515461E4}">
      <dgm:prSet/>
      <dgm:spPr/>
      <dgm:t>
        <a:bodyPr/>
        <a:lstStyle/>
        <a:p>
          <a:endParaRPr lang="ru-RU"/>
        </a:p>
      </dgm:t>
    </dgm:pt>
    <dgm:pt modelId="{FC2C963F-B11B-4799-B2D4-C5441EC8747F}">
      <dgm:prSet phldrT="[Текст]" custT="1"/>
      <dgm:spPr/>
      <dgm:t>
        <a:bodyPr/>
        <a:lstStyle/>
        <a:p>
          <a:r>
            <a:rPr lang="uk-UA" sz="2800" dirty="0"/>
            <a:t>Інтегровані</a:t>
          </a:r>
        </a:p>
      </dgm:t>
    </dgm:pt>
    <dgm:pt modelId="{5B747A68-DBBA-4028-A4FC-F1101EE4058D}" type="parTrans" cxnId="{7EFCF108-8BC5-49D7-A974-F0508BD6CBFA}">
      <dgm:prSet/>
      <dgm:spPr/>
      <dgm:t>
        <a:bodyPr/>
        <a:lstStyle/>
        <a:p>
          <a:endParaRPr lang="ru-RU"/>
        </a:p>
      </dgm:t>
    </dgm:pt>
    <dgm:pt modelId="{DE50F37F-F0CB-4A82-8451-CF33EC567CF8}" type="sibTrans" cxnId="{7EFCF108-8BC5-49D7-A974-F0508BD6CBFA}">
      <dgm:prSet/>
      <dgm:spPr/>
      <dgm:t>
        <a:bodyPr/>
        <a:lstStyle/>
        <a:p>
          <a:endParaRPr lang="ru-RU"/>
        </a:p>
      </dgm:t>
    </dgm:pt>
    <dgm:pt modelId="{5B10DF33-3663-4E75-B06D-F49EE8D6AF58}">
      <dgm:prSet phldrT="[Текст]" custT="1"/>
      <dgm:spPr/>
      <dgm:t>
        <a:bodyPr/>
        <a:lstStyle/>
        <a:p>
          <a:r>
            <a:rPr lang="uk-UA" sz="2800" dirty="0"/>
            <a:t>Тематичні</a:t>
          </a:r>
          <a:endParaRPr lang="ru-RU" sz="2800" dirty="0"/>
        </a:p>
      </dgm:t>
    </dgm:pt>
    <dgm:pt modelId="{B75A06DA-952A-493F-92E1-81CC81883E56}" type="parTrans" cxnId="{76C526E9-8C05-4AAA-8B7E-8DDA713D7AB0}">
      <dgm:prSet/>
      <dgm:spPr/>
      <dgm:t>
        <a:bodyPr/>
        <a:lstStyle/>
        <a:p>
          <a:endParaRPr lang="ru-RU"/>
        </a:p>
      </dgm:t>
    </dgm:pt>
    <dgm:pt modelId="{39E8E3EA-64F9-4301-8F61-9DB3A6C4E980}" type="sibTrans" cxnId="{76C526E9-8C05-4AAA-8B7E-8DDA713D7AB0}">
      <dgm:prSet/>
      <dgm:spPr/>
      <dgm:t>
        <a:bodyPr/>
        <a:lstStyle/>
        <a:p>
          <a:endParaRPr lang="ru-RU"/>
        </a:p>
      </dgm:t>
    </dgm:pt>
    <dgm:pt modelId="{EE25F74E-4CCD-4DFE-97D1-598A3B29EC58}">
      <dgm:prSet phldrT="[Текст]" custT="1"/>
      <dgm:spPr/>
      <dgm:t>
        <a:bodyPr/>
        <a:lstStyle/>
        <a:p>
          <a:r>
            <a:rPr lang="uk-UA" sz="2800" dirty="0"/>
            <a:t>Сюжетно-динамічні</a:t>
          </a:r>
        </a:p>
      </dgm:t>
    </dgm:pt>
    <dgm:pt modelId="{D4972380-6C67-4248-8456-42B5BAA44EBE}" type="parTrans" cxnId="{020D9054-E773-4D05-9F71-BB3DD0796645}">
      <dgm:prSet/>
      <dgm:spPr/>
      <dgm:t>
        <a:bodyPr/>
        <a:lstStyle/>
        <a:p>
          <a:endParaRPr lang="ru-RU"/>
        </a:p>
      </dgm:t>
    </dgm:pt>
    <dgm:pt modelId="{E3292090-E0CF-4CF7-A44F-5E3A3876215D}" type="sibTrans" cxnId="{020D9054-E773-4D05-9F71-BB3DD0796645}">
      <dgm:prSet/>
      <dgm:spPr/>
      <dgm:t>
        <a:bodyPr/>
        <a:lstStyle/>
        <a:p>
          <a:endParaRPr lang="ru-RU"/>
        </a:p>
      </dgm:t>
    </dgm:pt>
    <dgm:pt modelId="{9FACCA9C-585B-4210-9229-10A5FBB3DDA0}" type="pres">
      <dgm:prSet presAssocID="{98E91B80-0179-44CE-BA98-A853F3503C6A}" presName="linear" presStyleCnt="0">
        <dgm:presLayoutVars>
          <dgm:dir/>
          <dgm:animLvl val="lvl"/>
          <dgm:resizeHandles val="exact"/>
        </dgm:presLayoutVars>
      </dgm:prSet>
      <dgm:spPr/>
    </dgm:pt>
    <dgm:pt modelId="{BD9A35D2-CB55-472F-86F1-F21B5B29A84F}" type="pres">
      <dgm:prSet presAssocID="{C91E9C89-A658-4564-9E14-50801055B9E6}" presName="parentLin" presStyleCnt="0"/>
      <dgm:spPr/>
    </dgm:pt>
    <dgm:pt modelId="{DB6F2151-6BC6-4567-971E-5915E342D6C7}" type="pres">
      <dgm:prSet presAssocID="{C91E9C89-A658-4564-9E14-50801055B9E6}" presName="parentLeftMargin" presStyleLbl="node1" presStyleIdx="0" presStyleCnt="6"/>
      <dgm:spPr/>
    </dgm:pt>
    <dgm:pt modelId="{3D02EB58-BD23-44EA-80D0-B510B491636B}" type="pres">
      <dgm:prSet presAssocID="{C91E9C89-A658-4564-9E14-50801055B9E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114F4C8-B55F-44DC-A241-926082E4536C}" type="pres">
      <dgm:prSet presAssocID="{C91E9C89-A658-4564-9E14-50801055B9E6}" presName="negativeSpace" presStyleCnt="0"/>
      <dgm:spPr/>
    </dgm:pt>
    <dgm:pt modelId="{FA544FEF-7CC1-4D4E-8BA2-A0D9EA041D82}" type="pres">
      <dgm:prSet presAssocID="{C91E9C89-A658-4564-9E14-50801055B9E6}" presName="childText" presStyleLbl="conFgAcc1" presStyleIdx="0" presStyleCnt="6">
        <dgm:presLayoutVars>
          <dgm:bulletEnabled val="1"/>
        </dgm:presLayoutVars>
      </dgm:prSet>
      <dgm:spPr/>
    </dgm:pt>
    <dgm:pt modelId="{3DAA11B3-4F54-42D8-82F7-3466DE6A3D70}" type="pres">
      <dgm:prSet presAssocID="{A6549930-CD57-4A7D-91F3-BE6542F4E065}" presName="spaceBetweenRectangles" presStyleCnt="0"/>
      <dgm:spPr/>
    </dgm:pt>
    <dgm:pt modelId="{B401E370-F324-4D92-A70B-0F1F4E22BC64}" type="pres">
      <dgm:prSet presAssocID="{31C5F860-A7C3-42BB-9A53-B9A231FE4E98}" presName="parentLin" presStyleCnt="0"/>
      <dgm:spPr/>
    </dgm:pt>
    <dgm:pt modelId="{8B1E49D1-E13F-4BD9-94AF-20CE156F0C3B}" type="pres">
      <dgm:prSet presAssocID="{31C5F860-A7C3-42BB-9A53-B9A231FE4E98}" presName="parentLeftMargin" presStyleLbl="node1" presStyleIdx="0" presStyleCnt="6"/>
      <dgm:spPr/>
    </dgm:pt>
    <dgm:pt modelId="{7880D3BC-55EC-4625-A8ED-DC9D617737BF}" type="pres">
      <dgm:prSet presAssocID="{31C5F860-A7C3-42BB-9A53-B9A231FE4E9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2C9712C-7569-47A2-BB0B-26F243835A82}" type="pres">
      <dgm:prSet presAssocID="{31C5F860-A7C3-42BB-9A53-B9A231FE4E98}" presName="negativeSpace" presStyleCnt="0"/>
      <dgm:spPr/>
    </dgm:pt>
    <dgm:pt modelId="{3E37696D-DE01-419C-97E6-09E137A3ABBB}" type="pres">
      <dgm:prSet presAssocID="{31C5F860-A7C3-42BB-9A53-B9A231FE4E98}" presName="childText" presStyleLbl="conFgAcc1" presStyleIdx="1" presStyleCnt="6">
        <dgm:presLayoutVars>
          <dgm:bulletEnabled val="1"/>
        </dgm:presLayoutVars>
      </dgm:prSet>
      <dgm:spPr/>
    </dgm:pt>
    <dgm:pt modelId="{282666A8-6592-4990-8FA7-C7428C174996}" type="pres">
      <dgm:prSet presAssocID="{4F55A184-0893-4B5F-BFB8-091F268717A6}" presName="spaceBetweenRectangles" presStyleCnt="0"/>
      <dgm:spPr/>
    </dgm:pt>
    <dgm:pt modelId="{8204E77A-DA93-4D8E-AC7B-5F518D465FF0}" type="pres">
      <dgm:prSet presAssocID="{C28D0037-B566-44B0-BFB4-80C98EF1DC4F}" presName="parentLin" presStyleCnt="0"/>
      <dgm:spPr/>
    </dgm:pt>
    <dgm:pt modelId="{AC8C774D-9E97-4CC3-84C4-EF49327474F6}" type="pres">
      <dgm:prSet presAssocID="{C28D0037-B566-44B0-BFB4-80C98EF1DC4F}" presName="parentLeftMargin" presStyleLbl="node1" presStyleIdx="1" presStyleCnt="6"/>
      <dgm:spPr/>
    </dgm:pt>
    <dgm:pt modelId="{D15932E4-99C6-42E2-8F96-6398BE19F175}" type="pres">
      <dgm:prSet presAssocID="{C28D0037-B566-44B0-BFB4-80C98EF1DC4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251DC54-D05C-4C2B-9DFB-E5B4B549E6E6}" type="pres">
      <dgm:prSet presAssocID="{C28D0037-B566-44B0-BFB4-80C98EF1DC4F}" presName="negativeSpace" presStyleCnt="0"/>
      <dgm:spPr/>
    </dgm:pt>
    <dgm:pt modelId="{28424E14-7A54-4204-88BC-E414E9EC31DB}" type="pres">
      <dgm:prSet presAssocID="{C28D0037-B566-44B0-BFB4-80C98EF1DC4F}" presName="childText" presStyleLbl="conFgAcc1" presStyleIdx="2" presStyleCnt="6">
        <dgm:presLayoutVars>
          <dgm:bulletEnabled val="1"/>
        </dgm:presLayoutVars>
      </dgm:prSet>
      <dgm:spPr/>
    </dgm:pt>
    <dgm:pt modelId="{3BF43AE5-4FBE-462A-99A4-4064230BC597}" type="pres">
      <dgm:prSet presAssocID="{7E244D06-3F51-4E87-9B4F-11573088399E}" presName="spaceBetweenRectangles" presStyleCnt="0"/>
      <dgm:spPr/>
    </dgm:pt>
    <dgm:pt modelId="{B7817E1F-04FF-4DB8-AC0F-8E093FC1F5CA}" type="pres">
      <dgm:prSet presAssocID="{5B10DF33-3663-4E75-B06D-F49EE8D6AF58}" presName="parentLin" presStyleCnt="0"/>
      <dgm:spPr/>
    </dgm:pt>
    <dgm:pt modelId="{6082417F-BAFB-4B8F-8EC5-5712FDFAB793}" type="pres">
      <dgm:prSet presAssocID="{5B10DF33-3663-4E75-B06D-F49EE8D6AF58}" presName="parentLeftMargin" presStyleLbl="node1" presStyleIdx="2" presStyleCnt="6"/>
      <dgm:spPr/>
    </dgm:pt>
    <dgm:pt modelId="{4DFD2E18-09F2-4EF0-830E-1CB7EBDFE899}" type="pres">
      <dgm:prSet presAssocID="{5B10DF33-3663-4E75-B06D-F49EE8D6AF5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096C721-F7B5-42B4-A749-4DDC00E314E9}" type="pres">
      <dgm:prSet presAssocID="{5B10DF33-3663-4E75-B06D-F49EE8D6AF58}" presName="negativeSpace" presStyleCnt="0"/>
      <dgm:spPr/>
    </dgm:pt>
    <dgm:pt modelId="{92C029E9-30F1-46AA-A31A-A6A4D3E4832C}" type="pres">
      <dgm:prSet presAssocID="{5B10DF33-3663-4E75-B06D-F49EE8D6AF58}" presName="childText" presStyleLbl="conFgAcc1" presStyleIdx="3" presStyleCnt="6">
        <dgm:presLayoutVars>
          <dgm:bulletEnabled val="1"/>
        </dgm:presLayoutVars>
      </dgm:prSet>
      <dgm:spPr/>
    </dgm:pt>
    <dgm:pt modelId="{27F1AAC1-669B-494F-80AB-7CBE63EB1A19}" type="pres">
      <dgm:prSet presAssocID="{39E8E3EA-64F9-4301-8F61-9DB3A6C4E980}" presName="spaceBetweenRectangles" presStyleCnt="0"/>
      <dgm:spPr/>
    </dgm:pt>
    <dgm:pt modelId="{0AC15182-52E1-434B-9A1C-EC0171EA7B5A}" type="pres">
      <dgm:prSet presAssocID="{EE25F74E-4CCD-4DFE-97D1-598A3B29EC58}" presName="parentLin" presStyleCnt="0"/>
      <dgm:spPr/>
    </dgm:pt>
    <dgm:pt modelId="{880E4FE3-77CA-4652-BF9D-7DAF339C1B5D}" type="pres">
      <dgm:prSet presAssocID="{EE25F74E-4CCD-4DFE-97D1-598A3B29EC58}" presName="parentLeftMargin" presStyleLbl="node1" presStyleIdx="3" presStyleCnt="6"/>
      <dgm:spPr/>
    </dgm:pt>
    <dgm:pt modelId="{0140B4E0-AEDB-4BBF-9685-1E5E4B664BE9}" type="pres">
      <dgm:prSet presAssocID="{EE25F74E-4CCD-4DFE-97D1-598A3B29EC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E982DB7-1C69-4109-8C24-B4E9D53898C6}" type="pres">
      <dgm:prSet presAssocID="{EE25F74E-4CCD-4DFE-97D1-598A3B29EC58}" presName="negativeSpace" presStyleCnt="0"/>
      <dgm:spPr/>
    </dgm:pt>
    <dgm:pt modelId="{CC57AA35-5460-4D5B-9E9F-ED24F49FDE84}" type="pres">
      <dgm:prSet presAssocID="{EE25F74E-4CCD-4DFE-97D1-598A3B29EC58}" presName="childText" presStyleLbl="conFgAcc1" presStyleIdx="4" presStyleCnt="6">
        <dgm:presLayoutVars>
          <dgm:bulletEnabled val="1"/>
        </dgm:presLayoutVars>
      </dgm:prSet>
      <dgm:spPr/>
    </dgm:pt>
    <dgm:pt modelId="{6461028D-DA3D-4EB0-AE3C-DB04435DDEB0}" type="pres">
      <dgm:prSet presAssocID="{E3292090-E0CF-4CF7-A44F-5E3A3876215D}" presName="spaceBetweenRectangles" presStyleCnt="0"/>
      <dgm:spPr/>
    </dgm:pt>
    <dgm:pt modelId="{DDB007B2-7B88-489C-9863-2525B5E4E688}" type="pres">
      <dgm:prSet presAssocID="{FC2C963F-B11B-4799-B2D4-C5441EC8747F}" presName="parentLin" presStyleCnt="0"/>
      <dgm:spPr/>
    </dgm:pt>
    <dgm:pt modelId="{9968ECB9-D474-4660-B48A-09E0A74B0D20}" type="pres">
      <dgm:prSet presAssocID="{FC2C963F-B11B-4799-B2D4-C5441EC8747F}" presName="parentLeftMargin" presStyleLbl="node1" presStyleIdx="4" presStyleCnt="6"/>
      <dgm:spPr/>
    </dgm:pt>
    <dgm:pt modelId="{8414D048-7CA5-4AB5-9F2B-018FCF7BD427}" type="pres">
      <dgm:prSet presAssocID="{FC2C963F-B11B-4799-B2D4-C5441EC8747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38C3F06-AB96-4351-9C0D-0ADACA7869DF}" type="pres">
      <dgm:prSet presAssocID="{FC2C963F-B11B-4799-B2D4-C5441EC8747F}" presName="negativeSpace" presStyleCnt="0"/>
      <dgm:spPr/>
    </dgm:pt>
    <dgm:pt modelId="{2A348286-219F-4FFF-8CE4-6C5E92879FFF}" type="pres">
      <dgm:prSet presAssocID="{FC2C963F-B11B-4799-B2D4-C5441EC8747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EFCF108-8BC5-49D7-A974-F0508BD6CBFA}" srcId="{98E91B80-0179-44CE-BA98-A853F3503C6A}" destId="{FC2C963F-B11B-4799-B2D4-C5441EC8747F}" srcOrd="5" destOrd="0" parTransId="{5B747A68-DBBA-4028-A4FC-F1101EE4058D}" sibTransId="{DE50F37F-F0CB-4A82-8451-CF33EC567CF8}"/>
    <dgm:cxn modelId="{08100110-16DA-490B-B2D7-B4642ED95F17}" type="presOf" srcId="{98E91B80-0179-44CE-BA98-A853F3503C6A}" destId="{9FACCA9C-585B-4210-9229-10A5FBB3DDA0}" srcOrd="0" destOrd="0" presId="urn:microsoft.com/office/officeart/2005/8/layout/list1"/>
    <dgm:cxn modelId="{C9CC0033-3303-49B4-B48E-E3B2C9B93774}" type="presOf" srcId="{C28D0037-B566-44B0-BFB4-80C98EF1DC4F}" destId="{D15932E4-99C6-42E2-8F96-6398BE19F175}" srcOrd="1" destOrd="0" presId="urn:microsoft.com/office/officeart/2005/8/layout/list1"/>
    <dgm:cxn modelId="{F72CD436-E642-48B0-B710-289125E0D9A9}" type="presOf" srcId="{5B10DF33-3663-4E75-B06D-F49EE8D6AF58}" destId="{4DFD2E18-09F2-4EF0-830E-1CB7EBDFE899}" srcOrd="1" destOrd="0" presId="urn:microsoft.com/office/officeart/2005/8/layout/list1"/>
    <dgm:cxn modelId="{15223948-8EAC-4ED4-AD05-CD8A3A4615AF}" type="presOf" srcId="{5B10DF33-3663-4E75-B06D-F49EE8D6AF58}" destId="{6082417F-BAFB-4B8F-8EC5-5712FDFAB793}" srcOrd="0" destOrd="0" presId="urn:microsoft.com/office/officeart/2005/8/layout/list1"/>
    <dgm:cxn modelId="{020D9054-E773-4D05-9F71-BB3DD0796645}" srcId="{98E91B80-0179-44CE-BA98-A853F3503C6A}" destId="{EE25F74E-4CCD-4DFE-97D1-598A3B29EC58}" srcOrd="4" destOrd="0" parTransId="{D4972380-6C67-4248-8456-42B5BAA44EBE}" sibTransId="{E3292090-E0CF-4CF7-A44F-5E3A3876215D}"/>
    <dgm:cxn modelId="{A81D8B59-F70E-4B87-B104-C32D4EEFDC36}" type="presOf" srcId="{C28D0037-B566-44B0-BFB4-80C98EF1DC4F}" destId="{AC8C774D-9E97-4CC3-84C4-EF49327474F6}" srcOrd="0" destOrd="0" presId="urn:microsoft.com/office/officeart/2005/8/layout/list1"/>
    <dgm:cxn modelId="{5D70F859-E45E-418A-B022-08A5B9479AEB}" type="presOf" srcId="{31C5F860-A7C3-42BB-9A53-B9A231FE4E98}" destId="{8B1E49D1-E13F-4BD9-94AF-20CE156F0C3B}" srcOrd="0" destOrd="0" presId="urn:microsoft.com/office/officeart/2005/8/layout/list1"/>
    <dgm:cxn modelId="{1FC7E886-6405-4F99-BC19-7324ACEB58BB}" type="presOf" srcId="{FC2C963F-B11B-4799-B2D4-C5441EC8747F}" destId="{8414D048-7CA5-4AB5-9F2B-018FCF7BD427}" srcOrd="1" destOrd="0" presId="urn:microsoft.com/office/officeart/2005/8/layout/list1"/>
    <dgm:cxn modelId="{68B5188D-EBCE-497E-BF7E-A51AE7443BF0}" type="presOf" srcId="{EE25F74E-4CCD-4DFE-97D1-598A3B29EC58}" destId="{880E4FE3-77CA-4652-BF9D-7DAF339C1B5D}" srcOrd="0" destOrd="0" presId="urn:microsoft.com/office/officeart/2005/8/layout/list1"/>
    <dgm:cxn modelId="{5792B3A8-920A-4C90-932D-97DCB269B5E0}" type="presOf" srcId="{FC2C963F-B11B-4799-B2D4-C5441EC8747F}" destId="{9968ECB9-D474-4660-B48A-09E0A74B0D20}" srcOrd="0" destOrd="0" presId="urn:microsoft.com/office/officeart/2005/8/layout/list1"/>
    <dgm:cxn modelId="{51C1F7AE-2C7A-438C-8D2F-E8FE57C92409}" srcId="{98E91B80-0179-44CE-BA98-A853F3503C6A}" destId="{31C5F860-A7C3-42BB-9A53-B9A231FE4E98}" srcOrd="1" destOrd="0" parTransId="{B6D455E7-7CBF-4F75-9E1B-07EEE1113204}" sibTransId="{4F55A184-0893-4B5F-BFB8-091F268717A6}"/>
    <dgm:cxn modelId="{D5BE11BE-CDD0-44D0-B19D-DAF7E18C31DB}" type="presOf" srcId="{C91E9C89-A658-4564-9E14-50801055B9E6}" destId="{3D02EB58-BD23-44EA-80D0-B510B491636B}" srcOrd="1" destOrd="0" presId="urn:microsoft.com/office/officeart/2005/8/layout/list1"/>
    <dgm:cxn modelId="{B6C316C5-655B-4B5A-A611-6FEFE0E071A6}" type="presOf" srcId="{31C5F860-A7C3-42BB-9A53-B9A231FE4E98}" destId="{7880D3BC-55EC-4625-A8ED-DC9D617737BF}" srcOrd="1" destOrd="0" presId="urn:microsoft.com/office/officeart/2005/8/layout/list1"/>
    <dgm:cxn modelId="{58D1CFD1-A569-43DD-B758-DE73802EFCB1}" type="presOf" srcId="{C91E9C89-A658-4564-9E14-50801055B9E6}" destId="{DB6F2151-6BC6-4567-971E-5915E342D6C7}" srcOrd="0" destOrd="0" presId="urn:microsoft.com/office/officeart/2005/8/layout/list1"/>
    <dgm:cxn modelId="{869888D6-8EE7-4F0F-AD57-919D515461E4}" srcId="{98E91B80-0179-44CE-BA98-A853F3503C6A}" destId="{C28D0037-B566-44B0-BFB4-80C98EF1DC4F}" srcOrd="2" destOrd="0" parTransId="{2A4F2E81-2EC3-4EAB-855B-443F4405C0CB}" sibTransId="{7E244D06-3F51-4E87-9B4F-11573088399E}"/>
    <dgm:cxn modelId="{F3FAA4DC-52CB-4CFC-AA12-1CBC66951E84}" type="presOf" srcId="{EE25F74E-4CCD-4DFE-97D1-598A3B29EC58}" destId="{0140B4E0-AEDB-4BBF-9685-1E5E4B664BE9}" srcOrd="1" destOrd="0" presId="urn:microsoft.com/office/officeart/2005/8/layout/list1"/>
    <dgm:cxn modelId="{76C526E9-8C05-4AAA-8B7E-8DDA713D7AB0}" srcId="{98E91B80-0179-44CE-BA98-A853F3503C6A}" destId="{5B10DF33-3663-4E75-B06D-F49EE8D6AF58}" srcOrd="3" destOrd="0" parTransId="{B75A06DA-952A-493F-92E1-81CC81883E56}" sibTransId="{39E8E3EA-64F9-4301-8F61-9DB3A6C4E980}"/>
    <dgm:cxn modelId="{5948EDEC-21D5-4238-B961-F53CDF8CEC52}" srcId="{98E91B80-0179-44CE-BA98-A853F3503C6A}" destId="{C91E9C89-A658-4564-9E14-50801055B9E6}" srcOrd="0" destOrd="0" parTransId="{2B94B967-33BD-4806-AED5-D9B75C228B6D}" sibTransId="{A6549930-CD57-4A7D-91F3-BE6542F4E065}"/>
    <dgm:cxn modelId="{287AD245-CF93-44C5-B5D8-DBFCB67FE6D4}" type="presParOf" srcId="{9FACCA9C-585B-4210-9229-10A5FBB3DDA0}" destId="{BD9A35D2-CB55-472F-86F1-F21B5B29A84F}" srcOrd="0" destOrd="0" presId="urn:microsoft.com/office/officeart/2005/8/layout/list1"/>
    <dgm:cxn modelId="{FB72947D-0EF3-4CE2-919F-DEE0BDFFE6D4}" type="presParOf" srcId="{BD9A35D2-CB55-472F-86F1-F21B5B29A84F}" destId="{DB6F2151-6BC6-4567-971E-5915E342D6C7}" srcOrd="0" destOrd="0" presId="urn:microsoft.com/office/officeart/2005/8/layout/list1"/>
    <dgm:cxn modelId="{C0208B08-F7CA-4044-98C6-9F6B5C448C9F}" type="presParOf" srcId="{BD9A35D2-CB55-472F-86F1-F21B5B29A84F}" destId="{3D02EB58-BD23-44EA-80D0-B510B491636B}" srcOrd="1" destOrd="0" presId="urn:microsoft.com/office/officeart/2005/8/layout/list1"/>
    <dgm:cxn modelId="{7C48C9F2-7536-4B01-9405-510C1C422DE2}" type="presParOf" srcId="{9FACCA9C-585B-4210-9229-10A5FBB3DDA0}" destId="{A114F4C8-B55F-44DC-A241-926082E4536C}" srcOrd="1" destOrd="0" presId="urn:microsoft.com/office/officeart/2005/8/layout/list1"/>
    <dgm:cxn modelId="{534E8337-21EC-4F11-B435-76F5E3C9E5FE}" type="presParOf" srcId="{9FACCA9C-585B-4210-9229-10A5FBB3DDA0}" destId="{FA544FEF-7CC1-4D4E-8BA2-A0D9EA041D82}" srcOrd="2" destOrd="0" presId="urn:microsoft.com/office/officeart/2005/8/layout/list1"/>
    <dgm:cxn modelId="{8E5B4677-9004-455F-B4B8-A57DB076B759}" type="presParOf" srcId="{9FACCA9C-585B-4210-9229-10A5FBB3DDA0}" destId="{3DAA11B3-4F54-42D8-82F7-3466DE6A3D70}" srcOrd="3" destOrd="0" presId="urn:microsoft.com/office/officeart/2005/8/layout/list1"/>
    <dgm:cxn modelId="{14E8D133-B954-4C38-AEF9-8E1786B713D3}" type="presParOf" srcId="{9FACCA9C-585B-4210-9229-10A5FBB3DDA0}" destId="{B401E370-F324-4D92-A70B-0F1F4E22BC64}" srcOrd="4" destOrd="0" presId="urn:microsoft.com/office/officeart/2005/8/layout/list1"/>
    <dgm:cxn modelId="{219E6E88-73E0-4EFD-9618-22EC4A12E856}" type="presParOf" srcId="{B401E370-F324-4D92-A70B-0F1F4E22BC64}" destId="{8B1E49D1-E13F-4BD9-94AF-20CE156F0C3B}" srcOrd="0" destOrd="0" presId="urn:microsoft.com/office/officeart/2005/8/layout/list1"/>
    <dgm:cxn modelId="{1350156C-AF1D-4B32-9F08-BF0B8B3866A3}" type="presParOf" srcId="{B401E370-F324-4D92-A70B-0F1F4E22BC64}" destId="{7880D3BC-55EC-4625-A8ED-DC9D617737BF}" srcOrd="1" destOrd="0" presId="urn:microsoft.com/office/officeart/2005/8/layout/list1"/>
    <dgm:cxn modelId="{A14DD524-87A5-4F7D-B13E-B32F0ADDF5B4}" type="presParOf" srcId="{9FACCA9C-585B-4210-9229-10A5FBB3DDA0}" destId="{52C9712C-7569-47A2-BB0B-26F243835A82}" srcOrd="5" destOrd="0" presId="urn:microsoft.com/office/officeart/2005/8/layout/list1"/>
    <dgm:cxn modelId="{D5EC5F5E-280E-4D2E-84FC-91AABD1C71B2}" type="presParOf" srcId="{9FACCA9C-585B-4210-9229-10A5FBB3DDA0}" destId="{3E37696D-DE01-419C-97E6-09E137A3ABBB}" srcOrd="6" destOrd="0" presId="urn:microsoft.com/office/officeart/2005/8/layout/list1"/>
    <dgm:cxn modelId="{3884B7F1-90DD-41CE-B24D-0711DFC7F9A6}" type="presParOf" srcId="{9FACCA9C-585B-4210-9229-10A5FBB3DDA0}" destId="{282666A8-6592-4990-8FA7-C7428C174996}" srcOrd="7" destOrd="0" presId="urn:microsoft.com/office/officeart/2005/8/layout/list1"/>
    <dgm:cxn modelId="{5C4C8DE8-F87F-4336-8E91-7925B1275CCF}" type="presParOf" srcId="{9FACCA9C-585B-4210-9229-10A5FBB3DDA0}" destId="{8204E77A-DA93-4D8E-AC7B-5F518D465FF0}" srcOrd="8" destOrd="0" presId="urn:microsoft.com/office/officeart/2005/8/layout/list1"/>
    <dgm:cxn modelId="{BB56B2C2-664D-4BF4-88DD-3DA5CE2D3B11}" type="presParOf" srcId="{8204E77A-DA93-4D8E-AC7B-5F518D465FF0}" destId="{AC8C774D-9E97-4CC3-84C4-EF49327474F6}" srcOrd="0" destOrd="0" presId="urn:microsoft.com/office/officeart/2005/8/layout/list1"/>
    <dgm:cxn modelId="{EA5F81D7-7109-4DB4-A5EB-F01F25F86C1A}" type="presParOf" srcId="{8204E77A-DA93-4D8E-AC7B-5F518D465FF0}" destId="{D15932E4-99C6-42E2-8F96-6398BE19F175}" srcOrd="1" destOrd="0" presId="urn:microsoft.com/office/officeart/2005/8/layout/list1"/>
    <dgm:cxn modelId="{89E7524C-5881-4154-A696-F66DA05C5092}" type="presParOf" srcId="{9FACCA9C-585B-4210-9229-10A5FBB3DDA0}" destId="{F251DC54-D05C-4C2B-9DFB-E5B4B549E6E6}" srcOrd="9" destOrd="0" presId="urn:microsoft.com/office/officeart/2005/8/layout/list1"/>
    <dgm:cxn modelId="{BEB1895A-AF4B-46C3-AF62-961B0BD3B922}" type="presParOf" srcId="{9FACCA9C-585B-4210-9229-10A5FBB3DDA0}" destId="{28424E14-7A54-4204-88BC-E414E9EC31DB}" srcOrd="10" destOrd="0" presId="urn:microsoft.com/office/officeart/2005/8/layout/list1"/>
    <dgm:cxn modelId="{15238F01-CE6A-411D-87BA-4D2A099A2324}" type="presParOf" srcId="{9FACCA9C-585B-4210-9229-10A5FBB3DDA0}" destId="{3BF43AE5-4FBE-462A-99A4-4064230BC597}" srcOrd="11" destOrd="0" presId="urn:microsoft.com/office/officeart/2005/8/layout/list1"/>
    <dgm:cxn modelId="{2EA45D1A-D832-41FB-9AA1-9EC140F4647F}" type="presParOf" srcId="{9FACCA9C-585B-4210-9229-10A5FBB3DDA0}" destId="{B7817E1F-04FF-4DB8-AC0F-8E093FC1F5CA}" srcOrd="12" destOrd="0" presId="urn:microsoft.com/office/officeart/2005/8/layout/list1"/>
    <dgm:cxn modelId="{02FDA8F9-6DFA-40EF-AC82-A7E1D3F93549}" type="presParOf" srcId="{B7817E1F-04FF-4DB8-AC0F-8E093FC1F5CA}" destId="{6082417F-BAFB-4B8F-8EC5-5712FDFAB793}" srcOrd="0" destOrd="0" presId="urn:microsoft.com/office/officeart/2005/8/layout/list1"/>
    <dgm:cxn modelId="{7D7EECF0-1B12-440F-ACAA-E7E9B7E877E5}" type="presParOf" srcId="{B7817E1F-04FF-4DB8-AC0F-8E093FC1F5CA}" destId="{4DFD2E18-09F2-4EF0-830E-1CB7EBDFE899}" srcOrd="1" destOrd="0" presId="urn:microsoft.com/office/officeart/2005/8/layout/list1"/>
    <dgm:cxn modelId="{EF5A06A0-5ACF-4CC4-A74D-7E6C2A50622D}" type="presParOf" srcId="{9FACCA9C-585B-4210-9229-10A5FBB3DDA0}" destId="{0096C721-F7B5-42B4-A749-4DDC00E314E9}" srcOrd="13" destOrd="0" presId="urn:microsoft.com/office/officeart/2005/8/layout/list1"/>
    <dgm:cxn modelId="{665D8A2A-86A3-4B56-9072-5B3948875A56}" type="presParOf" srcId="{9FACCA9C-585B-4210-9229-10A5FBB3DDA0}" destId="{92C029E9-30F1-46AA-A31A-A6A4D3E4832C}" srcOrd="14" destOrd="0" presId="urn:microsoft.com/office/officeart/2005/8/layout/list1"/>
    <dgm:cxn modelId="{DCB5DC06-5ACF-45BE-9CAD-1A0FD300AA49}" type="presParOf" srcId="{9FACCA9C-585B-4210-9229-10A5FBB3DDA0}" destId="{27F1AAC1-669B-494F-80AB-7CBE63EB1A19}" srcOrd="15" destOrd="0" presId="urn:microsoft.com/office/officeart/2005/8/layout/list1"/>
    <dgm:cxn modelId="{012681DF-9D5D-4219-9F0A-5B5805C9ECCB}" type="presParOf" srcId="{9FACCA9C-585B-4210-9229-10A5FBB3DDA0}" destId="{0AC15182-52E1-434B-9A1C-EC0171EA7B5A}" srcOrd="16" destOrd="0" presId="urn:microsoft.com/office/officeart/2005/8/layout/list1"/>
    <dgm:cxn modelId="{3E54D59C-6F9D-40B5-970D-C88617529040}" type="presParOf" srcId="{0AC15182-52E1-434B-9A1C-EC0171EA7B5A}" destId="{880E4FE3-77CA-4652-BF9D-7DAF339C1B5D}" srcOrd="0" destOrd="0" presId="urn:microsoft.com/office/officeart/2005/8/layout/list1"/>
    <dgm:cxn modelId="{60860333-A270-48A1-8229-6B3EB20DB2CD}" type="presParOf" srcId="{0AC15182-52E1-434B-9A1C-EC0171EA7B5A}" destId="{0140B4E0-AEDB-4BBF-9685-1E5E4B664BE9}" srcOrd="1" destOrd="0" presId="urn:microsoft.com/office/officeart/2005/8/layout/list1"/>
    <dgm:cxn modelId="{94B8AD86-4C9A-4639-86F6-EE7DD6824E61}" type="presParOf" srcId="{9FACCA9C-585B-4210-9229-10A5FBB3DDA0}" destId="{8E982DB7-1C69-4109-8C24-B4E9D53898C6}" srcOrd="17" destOrd="0" presId="urn:microsoft.com/office/officeart/2005/8/layout/list1"/>
    <dgm:cxn modelId="{3A90BA4E-ED88-4865-AA03-6E2586369272}" type="presParOf" srcId="{9FACCA9C-585B-4210-9229-10A5FBB3DDA0}" destId="{CC57AA35-5460-4D5B-9E9F-ED24F49FDE84}" srcOrd="18" destOrd="0" presId="urn:microsoft.com/office/officeart/2005/8/layout/list1"/>
    <dgm:cxn modelId="{FB42E9BF-4830-46F5-8E3E-C1F4D1D6B9AF}" type="presParOf" srcId="{9FACCA9C-585B-4210-9229-10A5FBB3DDA0}" destId="{6461028D-DA3D-4EB0-AE3C-DB04435DDEB0}" srcOrd="19" destOrd="0" presId="urn:microsoft.com/office/officeart/2005/8/layout/list1"/>
    <dgm:cxn modelId="{915B2DED-A05A-4648-BB5B-0D5F0A303340}" type="presParOf" srcId="{9FACCA9C-585B-4210-9229-10A5FBB3DDA0}" destId="{DDB007B2-7B88-489C-9863-2525B5E4E688}" srcOrd="20" destOrd="0" presId="urn:microsoft.com/office/officeart/2005/8/layout/list1"/>
    <dgm:cxn modelId="{F471F96D-3F74-498A-83F1-7A8F1D7BEFCC}" type="presParOf" srcId="{DDB007B2-7B88-489C-9863-2525B5E4E688}" destId="{9968ECB9-D474-4660-B48A-09E0A74B0D20}" srcOrd="0" destOrd="0" presId="urn:microsoft.com/office/officeart/2005/8/layout/list1"/>
    <dgm:cxn modelId="{A6263E0A-4C29-434F-8E65-7FAB40902AF5}" type="presParOf" srcId="{DDB007B2-7B88-489C-9863-2525B5E4E688}" destId="{8414D048-7CA5-4AB5-9F2B-018FCF7BD427}" srcOrd="1" destOrd="0" presId="urn:microsoft.com/office/officeart/2005/8/layout/list1"/>
    <dgm:cxn modelId="{36B5F19A-223E-40B7-AFB6-CD0A4D1109E5}" type="presParOf" srcId="{9FACCA9C-585B-4210-9229-10A5FBB3DDA0}" destId="{C38C3F06-AB96-4351-9C0D-0ADACA7869DF}" srcOrd="21" destOrd="0" presId="urn:microsoft.com/office/officeart/2005/8/layout/list1"/>
    <dgm:cxn modelId="{8F937279-F940-4B08-97F3-B4A7119CB521}" type="presParOf" srcId="{9FACCA9C-585B-4210-9229-10A5FBB3DDA0}" destId="{2A348286-219F-4FFF-8CE4-6C5E92879FF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A27B9B-DED1-4076-A7B0-81D83A7CE50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E365C844-2EDE-4D69-AD86-D553C47E88F9}">
      <dgm:prSet phldrT="[Текст]"/>
      <dgm:spPr/>
      <dgm:t>
        <a:bodyPr/>
        <a:lstStyle/>
        <a:p>
          <a:pPr marL="266700" indent="0" algn="l"/>
          <a:r>
            <a:rPr lang="uk-UA" dirty="0"/>
            <a:t>1. Зміцнювати фізіологічне дихання дітей</a:t>
          </a:r>
          <a:endParaRPr lang="ru-RU" dirty="0"/>
        </a:p>
      </dgm:t>
    </dgm:pt>
    <dgm:pt modelId="{FD5D1457-0B4C-4F4D-AAFB-B543DED1773B}" type="parTrans" cxnId="{F3FF1F5D-65AB-4C18-88CA-5611841B9269}">
      <dgm:prSet/>
      <dgm:spPr/>
      <dgm:t>
        <a:bodyPr/>
        <a:lstStyle/>
        <a:p>
          <a:endParaRPr lang="ru-RU"/>
        </a:p>
      </dgm:t>
    </dgm:pt>
    <dgm:pt modelId="{5EB06726-0787-49BB-B386-0188D6E11BBE}" type="sibTrans" cxnId="{F3FF1F5D-65AB-4C18-88CA-5611841B9269}">
      <dgm:prSet/>
      <dgm:spPr/>
      <dgm:t>
        <a:bodyPr/>
        <a:lstStyle/>
        <a:p>
          <a:endParaRPr lang="ru-RU"/>
        </a:p>
      </dgm:t>
    </dgm:pt>
    <dgm:pt modelId="{74581F27-403E-470E-B915-FED904942681}">
      <dgm:prSet/>
      <dgm:spPr/>
      <dgm:t>
        <a:bodyPr/>
        <a:lstStyle/>
        <a:p>
          <a:pPr marL="266700" indent="0" algn="l"/>
          <a:r>
            <a:rPr lang="uk-UA" dirty="0"/>
            <a:t>4. Розвивати тривалий вдих.</a:t>
          </a:r>
          <a:endParaRPr lang="ru-RU" dirty="0"/>
        </a:p>
      </dgm:t>
    </dgm:pt>
    <dgm:pt modelId="{A4FAB4BB-9B9C-420C-B4AD-624C40E3FC79}" type="parTrans" cxnId="{66D98C71-9121-4FE2-98D5-A1A82EB19DF4}">
      <dgm:prSet/>
      <dgm:spPr/>
      <dgm:t>
        <a:bodyPr/>
        <a:lstStyle/>
        <a:p>
          <a:endParaRPr lang="ru-RU"/>
        </a:p>
      </dgm:t>
    </dgm:pt>
    <dgm:pt modelId="{71D7B484-268C-4652-8E04-0CD16003CC40}" type="sibTrans" cxnId="{66D98C71-9121-4FE2-98D5-A1A82EB19DF4}">
      <dgm:prSet/>
      <dgm:spPr/>
      <dgm:t>
        <a:bodyPr/>
        <a:lstStyle/>
        <a:p>
          <a:endParaRPr lang="ru-RU"/>
        </a:p>
      </dgm:t>
    </dgm:pt>
    <dgm:pt modelId="{454DDE85-A652-4B32-82F7-1A26CA02F547}">
      <dgm:prSet/>
      <dgm:spPr/>
      <dgm:t>
        <a:bodyPr/>
        <a:lstStyle/>
        <a:p>
          <a:pPr marL="266700" indent="0" algn="l"/>
          <a:r>
            <a:rPr lang="uk-UA" dirty="0"/>
            <a:t>3. Формувати правильне мовне дихання (короткий вдих - довгий видих)</a:t>
          </a:r>
          <a:endParaRPr lang="ru-RU" dirty="0"/>
        </a:p>
      </dgm:t>
    </dgm:pt>
    <dgm:pt modelId="{35D40F87-73FE-4548-87A0-551CCDAD3AA8}" type="sibTrans" cxnId="{FF8D2DB4-A9ED-42E1-8C6D-BD7A0A9AE89E}">
      <dgm:prSet/>
      <dgm:spPr/>
      <dgm:t>
        <a:bodyPr/>
        <a:lstStyle/>
        <a:p>
          <a:endParaRPr lang="ru-RU"/>
        </a:p>
      </dgm:t>
    </dgm:pt>
    <dgm:pt modelId="{E240805F-D108-4732-ADCD-1AEF69C987C6}" type="parTrans" cxnId="{FF8D2DB4-A9ED-42E1-8C6D-BD7A0A9AE89E}">
      <dgm:prSet/>
      <dgm:spPr/>
      <dgm:t>
        <a:bodyPr/>
        <a:lstStyle/>
        <a:p>
          <a:endParaRPr lang="ru-RU"/>
        </a:p>
      </dgm:t>
    </dgm:pt>
    <dgm:pt modelId="{B29362A3-7CAC-457A-9212-6938AB1C820E}">
      <dgm:prSet/>
      <dgm:spPr/>
      <dgm:t>
        <a:bodyPr/>
        <a:lstStyle/>
        <a:p>
          <a:pPr marL="266700" indent="0" algn="l"/>
          <a:r>
            <a:rPr lang="uk-UA" dirty="0"/>
            <a:t>2. Тренувати силу вдиху і видиху</a:t>
          </a:r>
          <a:endParaRPr lang="ru-RU" dirty="0"/>
        </a:p>
      </dgm:t>
    </dgm:pt>
    <dgm:pt modelId="{67B30939-43BD-4317-910C-F714CFDFB5C0}" type="sibTrans" cxnId="{7079F723-AA5E-4281-B895-5321A86FE121}">
      <dgm:prSet/>
      <dgm:spPr/>
      <dgm:t>
        <a:bodyPr/>
        <a:lstStyle/>
        <a:p>
          <a:endParaRPr lang="ru-RU"/>
        </a:p>
      </dgm:t>
    </dgm:pt>
    <dgm:pt modelId="{459EC83B-E32A-45C9-89A6-D0544135B8A7}" type="parTrans" cxnId="{7079F723-AA5E-4281-B895-5321A86FE121}">
      <dgm:prSet/>
      <dgm:spPr/>
      <dgm:t>
        <a:bodyPr/>
        <a:lstStyle/>
        <a:p>
          <a:endParaRPr lang="ru-RU"/>
        </a:p>
      </dgm:t>
    </dgm:pt>
    <dgm:pt modelId="{7F070420-3352-4E08-A6B0-E2D36E021027}" type="pres">
      <dgm:prSet presAssocID="{02A27B9B-DED1-4076-A7B0-81D83A7CE50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A2D4D82-A7A4-47DA-AF01-3442CB93DE50}" type="pres">
      <dgm:prSet presAssocID="{E365C844-2EDE-4D69-AD86-D553C47E88F9}" presName="circle1" presStyleLbl="node1" presStyleIdx="0" presStyleCnt="4"/>
      <dgm:spPr/>
    </dgm:pt>
    <dgm:pt modelId="{80C4C15D-4985-4D3E-B3F1-62FC6FA21025}" type="pres">
      <dgm:prSet presAssocID="{E365C844-2EDE-4D69-AD86-D553C47E88F9}" presName="space" presStyleCnt="0"/>
      <dgm:spPr/>
    </dgm:pt>
    <dgm:pt modelId="{7DFB0ADA-92B8-4D15-8ADC-32B2EF428214}" type="pres">
      <dgm:prSet presAssocID="{E365C844-2EDE-4D69-AD86-D553C47E88F9}" presName="rect1" presStyleLbl="alignAcc1" presStyleIdx="0" presStyleCnt="4"/>
      <dgm:spPr/>
    </dgm:pt>
    <dgm:pt modelId="{706F639C-46FD-4A4F-AEF5-88F577E44F8D}" type="pres">
      <dgm:prSet presAssocID="{B29362A3-7CAC-457A-9212-6938AB1C820E}" presName="vertSpace2" presStyleLbl="node1" presStyleIdx="0" presStyleCnt="4"/>
      <dgm:spPr/>
    </dgm:pt>
    <dgm:pt modelId="{7D919897-BA29-406C-8CFE-9F61EF6438A3}" type="pres">
      <dgm:prSet presAssocID="{B29362A3-7CAC-457A-9212-6938AB1C820E}" presName="circle2" presStyleLbl="node1" presStyleIdx="1" presStyleCnt="4"/>
      <dgm:spPr/>
    </dgm:pt>
    <dgm:pt modelId="{ADE57194-903D-4A78-8E38-34FA8FAE292A}" type="pres">
      <dgm:prSet presAssocID="{B29362A3-7CAC-457A-9212-6938AB1C820E}" presName="rect2" presStyleLbl="alignAcc1" presStyleIdx="1" presStyleCnt="4"/>
      <dgm:spPr/>
    </dgm:pt>
    <dgm:pt modelId="{41315003-B04A-42F5-93C0-6B5A110EDFA5}" type="pres">
      <dgm:prSet presAssocID="{454DDE85-A652-4B32-82F7-1A26CA02F547}" presName="vertSpace3" presStyleLbl="node1" presStyleIdx="1" presStyleCnt="4"/>
      <dgm:spPr/>
    </dgm:pt>
    <dgm:pt modelId="{3353F7CF-12DB-409E-8C54-3F192EEDCCF1}" type="pres">
      <dgm:prSet presAssocID="{454DDE85-A652-4B32-82F7-1A26CA02F547}" presName="circle3" presStyleLbl="node1" presStyleIdx="2" presStyleCnt="4"/>
      <dgm:spPr/>
    </dgm:pt>
    <dgm:pt modelId="{9A5BEE6D-4E54-4939-8A27-119834A869DA}" type="pres">
      <dgm:prSet presAssocID="{454DDE85-A652-4B32-82F7-1A26CA02F547}" presName="rect3" presStyleLbl="alignAcc1" presStyleIdx="2" presStyleCnt="4"/>
      <dgm:spPr/>
    </dgm:pt>
    <dgm:pt modelId="{3A2ACE96-9C8A-49D5-AE22-CDE3760BB6A3}" type="pres">
      <dgm:prSet presAssocID="{74581F27-403E-470E-B915-FED904942681}" presName="vertSpace4" presStyleLbl="node1" presStyleIdx="2" presStyleCnt="4"/>
      <dgm:spPr/>
    </dgm:pt>
    <dgm:pt modelId="{2F7A6490-CC2B-4075-BE71-6E316B74124F}" type="pres">
      <dgm:prSet presAssocID="{74581F27-403E-470E-B915-FED904942681}" presName="circle4" presStyleLbl="node1" presStyleIdx="3" presStyleCnt="4"/>
      <dgm:spPr/>
    </dgm:pt>
    <dgm:pt modelId="{C1B88AED-C39C-461B-A9AB-71B23B2DF343}" type="pres">
      <dgm:prSet presAssocID="{74581F27-403E-470E-B915-FED904942681}" presName="rect4" presStyleLbl="alignAcc1" presStyleIdx="3" presStyleCnt="4"/>
      <dgm:spPr/>
    </dgm:pt>
    <dgm:pt modelId="{62463111-5AC7-4D8A-BB3C-A0ED97057DE0}" type="pres">
      <dgm:prSet presAssocID="{E365C844-2EDE-4D69-AD86-D553C47E88F9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467F26EE-E4AA-4FB9-A56D-1191E0430021}" type="pres">
      <dgm:prSet presAssocID="{B29362A3-7CAC-457A-9212-6938AB1C820E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914F6C05-BFDA-4707-BD8C-4B425B282D3F}" type="pres">
      <dgm:prSet presAssocID="{454DDE85-A652-4B32-82F7-1A26CA02F547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A987B844-6C4C-4245-8A0A-685680603340}" type="pres">
      <dgm:prSet presAssocID="{74581F27-403E-470E-B915-FED904942681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7097E901-D94A-4FE5-B53C-BB1AFBFF3B64}" type="presOf" srcId="{454DDE85-A652-4B32-82F7-1A26CA02F547}" destId="{914F6C05-BFDA-4707-BD8C-4B425B282D3F}" srcOrd="1" destOrd="0" presId="urn:microsoft.com/office/officeart/2005/8/layout/target3"/>
    <dgm:cxn modelId="{7079F723-AA5E-4281-B895-5321A86FE121}" srcId="{02A27B9B-DED1-4076-A7B0-81D83A7CE509}" destId="{B29362A3-7CAC-457A-9212-6938AB1C820E}" srcOrd="1" destOrd="0" parTransId="{459EC83B-E32A-45C9-89A6-D0544135B8A7}" sibTransId="{67B30939-43BD-4317-910C-F714CFDFB5C0}"/>
    <dgm:cxn modelId="{0E27A426-DD04-43FE-AA0F-C8C16C36B716}" type="presOf" srcId="{B29362A3-7CAC-457A-9212-6938AB1C820E}" destId="{ADE57194-903D-4A78-8E38-34FA8FAE292A}" srcOrd="0" destOrd="0" presId="urn:microsoft.com/office/officeart/2005/8/layout/target3"/>
    <dgm:cxn modelId="{F3FF1F5D-65AB-4C18-88CA-5611841B9269}" srcId="{02A27B9B-DED1-4076-A7B0-81D83A7CE509}" destId="{E365C844-2EDE-4D69-AD86-D553C47E88F9}" srcOrd="0" destOrd="0" parTransId="{FD5D1457-0B4C-4F4D-AAFB-B543DED1773B}" sibTransId="{5EB06726-0787-49BB-B386-0188D6E11BBE}"/>
    <dgm:cxn modelId="{66D98C71-9121-4FE2-98D5-A1A82EB19DF4}" srcId="{02A27B9B-DED1-4076-A7B0-81D83A7CE509}" destId="{74581F27-403E-470E-B915-FED904942681}" srcOrd="3" destOrd="0" parTransId="{A4FAB4BB-9B9C-420C-B4AD-624C40E3FC79}" sibTransId="{71D7B484-268C-4652-8E04-0CD16003CC40}"/>
    <dgm:cxn modelId="{DAED1752-10BB-4AB5-B153-46380DDCD3F3}" type="presOf" srcId="{B29362A3-7CAC-457A-9212-6938AB1C820E}" destId="{467F26EE-E4AA-4FB9-A56D-1191E0430021}" srcOrd="1" destOrd="0" presId="urn:microsoft.com/office/officeart/2005/8/layout/target3"/>
    <dgm:cxn modelId="{ADBE3173-A16D-4500-91EB-2206D5D5875E}" type="presOf" srcId="{02A27B9B-DED1-4076-A7B0-81D83A7CE509}" destId="{7F070420-3352-4E08-A6B0-E2D36E021027}" srcOrd="0" destOrd="0" presId="urn:microsoft.com/office/officeart/2005/8/layout/target3"/>
    <dgm:cxn modelId="{CECDB87A-DE83-4EAE-BA5B-8FCE48976933}" type="presOf" srcId="{74581F27-403E-470E-B915-FED904942681}" destId="{C1B88AED-C39C-461B-A9AB-71B23B2DF343}" srcOrd="0" destOrd="0" presId="urn:microsoft.com/office/officeart/2005/8/layout/target3"/>
    <dgm:cxn modelId="{0EEFA593-6E5C-4445-96D4-6354AE4FE803}" type="presOf" srcId="{E365C844-2EDE-4D69-AD86-D553C47E88F9}" destId="{7DFB0ADA-92B8-4D15-8ADC-32B2EF428214}" srcOrd="0" destOrd="0" presId="urn:microsoft.com/office/officeart/2005/8/layout/target3"/>
    <dgm:cxn modelId="{F82ACAA5-A0EA-4188-A615-D2EBC3015D74}" type="presOf" srcId="{454DDE85-A652-4B32-82F7-1A26CA02F547}" destId="{9A5BEE6D-4E54-4939-8A27-119834A869DA}" srcOrd="0" destOrd="0" presId="urn:microsoft.com/office/officeart/2005/8/layout/target3"/>
    <dgm:cxn modelId="{FF8D2DB4-A9ED-42E1-8C6D-BD7A0A9AE89E}" srcId="{02A27B9B-DED1-4076-A7B0-81D83A7CE509}" destId="{454DDE85-A652-4B32-82F7-1A26CA02F547}" srcOrd="2" destOrd="0" parTransId="{E240805F-D108-4732-ADCD-1AEF69C987C6}" sibTransId="{35D40F87-73FE-4548-87A0-551CCDAD3AA8}"/>
    <dgm:cxn modelId="{029164D0-93D1-44C3-80C6-A9E1D5640082}" type="presOf" srcId="{74581F27-403E-470E-B915-FED904942681}" destId="{A987B844-6C4C-4245-8A0A-685680603340}" srcOrd="1" destOrd="0" presId="urn:microsoft.com/office/officeart/2005/8/layout/target3"/>
    <dgm:cxn modelId="{6D83FFD2-A6A9-420A-BA94-EFAA3C40E87A}" type="presOf" srcId="{E365C844-2EDE-4D69-AD86-D553C47E88F9}" destId="{62463111-5AC7-4D8A-BB3C-A0ED97057DE0}" srcOrd="1" destOrd="0" presId="urn:microsoft.com/office/officeart/2005/8/layout/target3"/>
    <dgm:cxn modelId="{B45AA2AA-5CF9-4616-96F7-15FD6653E05F}" type="presParOf" srcId="{7F070420-3352-4E08-A6B0-E2D36E021027}" destId="{FA2D4D82-A7A4-47DA-AF01-3442CB93DE50}" srcOrd="0" destOrd="0" presId="urn:microsoft.com/office/officeart/2005/8/layout/target3"/>
    <dgm:cxn modelId="{23049AF2-8050-471E-A886-4C2737C100BB}" type="presParOf" srcId="{7F070420-3352-4E08-A6B0-E2D36E021027}" destId="{80C4C15D-4985-4D3E-B3F1-62FC6FA21025}" srcOrd="1" destOrd="0" presId="urn:microsoft.com/office/officeart/2005/8/layout/target3"/>
    <dgm:cxn modelId="{A46B1466-12F4-4A7A-B94E-DE0E61249C35}" type="presParOf" srcId="{7F070420-3352-4E08-A6B0-E2D36E021027}" destId="{7DFB0ADA-92B8-4D15-8ADC-32B2EF428214}" srcOrd="2" destOrd="0" presId="urn:microsoft.com/office/officeart/2005/8/layout/target3"/>
    <dgm:cxn modelId="{F9E9A3F5-DEE3-410C-BED1-07A9A8BF12C9}" type="presParOf" srcId="{7F070420-3352-4E08-A6B0-E2D36E021027}" destId="{706F639C-46FD-4A4F-AEF5-88F577E44F8D}" srcOrd="3" destOrd="0" presId="urn:microsoft.com/office/officeart/2005/8/layout/target3"/>
    <dgm:cxn modelId="{2C173AC8-A5C0-4A70-8FD6-3F14454D735A}" type="presParOf" srcId="{7F070420-3352-4E08-A6B0-E2D36E021027}" destId="{7D919897-BA29-406C-8CFE-9F61EF6438A3}" srcOrd="4" destOrd="0" presId="urn:microsoft.com/office/officeart/2005/8/layout/target3"/>
    <dgm:cxn modelId="{B24C1154-5244-4652-A858-D94D0C07ADD7}" type="presParOf" srcId="{7F070420-3352-4E08-A6B0-E2D36E021027}" destId="{ADE57194-903D-4A78-8E38-34FA8FAE292A}" srcOrd="5" destOrd="0" presId="urn:microsoft.com/office/officeart/2005/8/layout/target3"/>
    <dgm:cxn modelId="{06906C21-ACE1-4E26-8B58-9A7B443C712F}" type="presParOf" srcId="{7F070420-3352-4E08-A6B0-E2D36E021027}" destId="{41315003-B04A-42F5-93C0-6B5A110EDFA5}" srcOrd="6" destOrd="0" presId="urn:microsoft.com/office/officeart/2005/8/layout/target3"/>
    <dgm:cxn modelId="{2232C911-6C51-47EB-912F-E403FF9F158E}" type="presParOf" srcId="{7F070420-3352-4E08-A6B0-E2D36E021027}" destId="{3353F7CF-12DB-409E-8C54-3F192EEDCCF1}" srcOrd="7" destOrd="0" presId="urn:microsoft.com/office/officeart/2005/8/layout/target3"/>
    <dgm:cxn modelId="{A0C093E1-4675-4893-A67F-766B50557774}" type="presParOf" srcId="{7F070420-3352-4E08-A6B0-E2D36E021027}" destId="{9A5BEE6D-4E54-4939-8A27-119834A869DA}" srcOrd="8" destOrd="0" presId="urn:microsoft.com/office/officeart/2005/8/layout/target3"/>
    <dgm:cxn modelId="{4D1E9BEC-F92B-4C9C-951A-D260365CC612}" type="presParOf" srcId="{7F070420-3352-4E08-A6B0-E2D36E021027}" destId="{3A2ACE96-9C8A-49D5-AE22-CDE3760BB6A3}" srcOrd="9" destOrd="0" presId="urn:microsoft.com/office/officeart/2005/8/layout/target3"/>
    <dgm:cxn modelId="{CE442784-8499-422F-8588-C63C4C04B104}" type="presParOf" srcId="{7F070420-3352-4E08-A6B0-E2D36E021027}" destId="{2F7A6490-CC2B-4075-BE71-6E316B74124F}" srcOrd="10" destOrd="0" presId="urn:microsoft.com/office/officeart/2005/8/layout/target3"/>
    <dgm:cxn modelId="{03E9D1AE-D6E8-4356-9E04-80214872832D}" type="presParOf" srcId="{7F070420-3352-4E08-A6B0-E2D36E021027}" destId="{C1B88AED-C39C-461B-A9AB-71B23B2DF343}" srcOrd="11" destOrd="0" presId="urn:microsoft.com/office/officeart/2005/8/layout/target3"/>
    <dgm:cxn modelId="{74AC5E25-FE32-478B-B4B9-AEE9D9BFC92F}" type="presParOf" srcId="{7F070420-3352-4E08-A6B0-E2D36E021027}" destId="{62463111-5AC7-4D8A-BB3C-A0ED97057DE0}" srcOrd="12" destOrd="0" presId="urn:microsoft.com/office/officeart/2005/8/layout/target3"/>
    <dgm:cxn modelId="{7C55F1FD-844D-4A06-8DD0-9E19BF1B3B6E}" type="presParOf" srcId="{7F070420-3352-4E08-A6B0-E2D36E021027}" destId="{467F26EE-E4AA-4FB9-A56D-1191E0430021}" srcOrd="13" destOrd="0" presId="urn:microsoft.com/office/officeart/2005/8/layout/target3"/>
    <dgm:cxn modelId="{13363A2C-3BA1-4123-91EA-7BF93FC077E5}" type="presParOf" srcId="{7F070420-3352-4E08-A6B0-E2D36E021027}" destId="{914F6C05-BFDA-4707-BD8C-4B425B282D3F}" srcOrd="14" destOrd="0" presId="urn:microsoft.com/office/officeart/2005/8/layout/target3"/>
    <dgm:cxn modelId="{8A7A55A8-9101-44B6-B1E2-7F66C76A4DF8}" type="presParOf" srcId="{7F070420-3352-4E08-A6B0-E2D36E021027}" destId="{A987B844-6C4C-4245-8A0A-685680603340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A27B9B-DED1-4076-A7B0-81D83A7CE50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E365C844-2EDE-4D69-AD86-D553C47E88F9}">
      <dgm:prSet phldrT="[Текст]"/>
      <dgm:spPr/>
      <dgm:t>
        <a:bodyPr/>
        <a:lstStyle/>
        <a:p>
          <a:pPr marL="266700" indent="0" algn="ctr"/>
          <a:r>
            <a:rPr lang="uk-UA" dirty="0"/>
            <a:t>формуванню правильної звуковимови;</a:t>
          </a:r>
          <a:endParaRPr lang="ru-RU" dirty="0"/>
        </a:p>
      </dgm:t>
    </dgm:pt>
    <dgm:pt modelId="{FD5D1457-0B4C-4F4D-AAFB-B543DED1773B}" type="parTrans" cxnId="{F3FF1F5D-65AB-4C18-88CA-5611841B9269}">
      <dgm:prSet/>
      <dgm:spPr/>
      <dgm:t>
        <a:bodyPr/>
        <a:lstStyle/>
        <a:p>
          <a:endParaRPr lang="ru-RU"/>
        </a:p>
      </dgm:t>
    </dgm:pt>
    <dgm:pt modelId="{5EB06726-0787-49BB-B386-0188D6E11BBE}" type="sibTrans" cxnId="{F3FF1F5D-65AB-4C18-88CA-5611841B9269}">
      <dgm:prSet/>
      <dgm:spPr/>
      <dgm:t>
        <a:bodyPr/>
        <a:lstStyle/>
        <a:p>
          <a:endParaRPr lang="ru-RU"/>
        </a:p>
      </dgm:t>
    </dgm:pt>
    <dgm:pt modelId="{E7559C26-4AC4-4C94-A2B7-91664B08FD56}">
      <dgm:prSet/>
      <dgm:spPr/>
      <dgm:t>
        <a:bodyPr/>
        <a:lstStyle/>
        <a:p>
          <a:r>
            <a:rPr lang="uk-UA" dirty="0"/>
            <a:t> виправленню порушених звуків;</a:t>
          </a:r>
          <a:endParaRPr lang="ru-RU" dirty="0"/>
        </a:p>
      </dgm:t>
    </dgm:pt>
    <dgm:pt modelId="{CA0E5450-504C-47D1-AEF4-0027D6B858B8}" type="parTrans" cxnId="{BDE9A1C8-A661-4C1B-9971-03B8BE11F90B}">
      <dgm:prSet/>
      <dgm:spPr/>
      <dgm:t>
        <a:bodyPr/>
        <a:lstStyle/>
        <a:p>
          <a:endParaRPr lang="ru-RU"/>
        </a:p>
      </dgm:t>
    </dgm:pt>
    <dgm:pt modelId="{14D48A7C-4482-4C3D-BBAA-3AC298653AC9}" type="sibTrans" cxnId="{BDE9A1C8-A661-4C1B-9971-03B8BE11F90B}">
      <dgm:prSet/>
      <dgm:spPr/>
      <dgm:t>
        <a:bodyPr/>
        <a:lstStyle/>
        <a:p>
          <a:endParaRPr lang="ru-RU"/>
        </a:p>
      </dgm:t>
    </dgm:pt>
    <dgm:pt modelId="{44F14930-4C15-4FB9-96EE-93F269077E56}">
      <dgm:prSet/>
      <dgm:spPr/>
      <dgm:t>
        <a:bodyPr/>
        <a:lstStyle/>
        <a:p>
          <a:r>
            <a:rPr lang="uk-UA" dirty="0"/>
            <a:t>виробленню чіткої дикції;</a:t>
          </a:r>
          <a:endParaRPr lang="ru-RU" dirty="0"/>
        </a:p>
      </dgm:t>
    </dgm:pt>
    <dgm:pt modelId="{17442168-CCC8-4987-93CD-04862C33CC7B}" type="parTrans" cxnId="{D00C9CA9-6BFE-4A0E-8054-8B91A2408B63}">
      <dgm:prSet/>
      <dgm:spPr/>
      <dgm:t>
        <a:bodyPr/>
        <a:lstStyle/>
        <a:p>
          <a:endParaRPr lang="ru-RU"/>
        </a:p>
      </dgm:t>
    </dgm:pt>
    <dgm:pt modelId="{AECBED44-CCB7-469C-AB09-C6FE7987DBA1}" type="sibTrans" cxnId="{D00C9CA9-6BFE-4A0E-8054-8B91A2408B63}">
      <dgm:prSet/>
      <dgm:spPr/>
      <dgm:t>
        <a:bodyPr/>
        <a:lstStyle/>
        <a:p>
          <a:endParaRPr lang="ru-RU"/>
        </a:p>
      </dgm:t>
    </dgm:pt>
    <dgm:pt modelId="{0BBE02D7-739A-4781-B308-02C42DC74237}">
      <dgm:prSet/>
      <dgm:spPr/>
      <dgm:t>
        <a:bodyPr/>
        <a:lstStyle/>
        <a:p>
          <a:r>
            <a:rPr lang="uk-UA" dirty="0"/>
            <a:t>успішному оволодінню як рідною так і іноземними мовами;</a:t>
          </a:r>
          <a:endParaRPr lang="ru-RU" dirty="0"/>
        </a:p>
      </dgm:t>
    </dgm:pt>
    <dgm:pt modelId="{FC6DA6C0-F2E1-4BA9-8BB2-93C19CAE94C7}" type="parTrans" cxnId="{A1F27BA0-48AB-4157-9976-E842723C410F}">
      <dgm:prSet/>
      <dgm:spPr/>
      <dgm:t>
        <a:bodyPr/>
        <a:lstStyle/>
        <a:p>
          <a:endParaRPr lang="ru-RU"/>
        </a:p>
      </dgm:t>
    </dgm:pt>
    <dgm:pt modelId="{3DADA823-D848-46EE-B063-F41FC64D4148}" type="sibTrans" cxnId="{A1F27BA0-48AB-4157-9976-E842723C410F}">
      <dgm:prSet/>
      <dgm:spPr/>
      <dgm:t>
        <a:bodyPr/>
        <a:lstStyle/>
        <a:p>
          <a:endParaRPr lang="ru-RU"/>
        </a:p>
      </dgm:t>
    </dgm:pt>
    <dgm:pt modelId="{EB731F9C-3A26-464A-BEA2-64DC2C679A7D}">
      <dgm:prSet/>
      <dgm:spPr/>
      <dgm:t>
        <a:bodyPr/>
        <a:lstStyle/>
        <a:p>
          <a:r>
            <a:rPr lang="uk-UA" dirty="0"/>
            <a:t>оволодінню ораторським мистецтвом.</a:t>
          </a:r>
          <a:endParaRPr lang="ru-RU" dirty="0"/>
        </a:p>
      </dgm:t>
    </dgm:pt>
    <dgm:pt modelId="{CB38EEE9-ECE2-4D11-8E5F-9CD21A1DE0DE}" type="parTrans" cxnId="{41E4BFE9-CF25-4CFA-B9EA-1D0EB58CCC66}">
      <dgm:prSet/>
      <dgm:spPr/>
      <dgm:t>
        <a:bodyPr/>
        <a:lstStyle/>
        <a:p>
          <a:endParaRPr lang="ru-RU"/>
        </a:p>
      </dgm:t>
    </dgm:pt>
    <dgm:pt modelId="{0AF8387F-3620-4227-B737-56644908BB5C}" type="sibTrans" cxnId="{41E4BFE9-CF25-4CFA-B9EA-1D0EB58CCC66}">
      <dgm:prSet/>
      <dgm:spPr/>
      <dgm:t>
        <a:bodyPr/>
        <a:lstStyle/>
        <a:p>
          <a:endParaRPr lang="ru-RU"/>
        </a:p>
      </dgm:t>
    </dgm:pt>
    <dgm:pt modelId="{7F070420-3352-4E08-A6B0-E2D36E021027}" type="pres">
      <dgm:prSet presAssocID="{02A27B9B-DED1-4076-A7B0-81D83A7CE50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A2D4D82-A7A4-47DA-AF01-3442CB93DE50}" type="pres">
      <dgm:prSet presAssocID="{E365C844-2EDE-4D69-AD86-D553C47E88F9}" presName="circle1" presStyleLbl="node1" presStyleIdx="0" presStyleCnt="5"/>
      <dgm:spPr/>
    </dgm:pt>
    <dgm:pt modelId="{80C4C15D-4985-4D3E-B3F1-62FC6FA21025}" type="pres">
      <dgm:prSet presAssocID="{E365C844-2EDE-4D69-AD86-D553C47E88F9}" presName="space" presStyleCnt="0"/>
      <dgm:spPr/>
    </dgm:pt>
    <dgm:pt modelId="{7DFB0ADA-92B8-4D15-8ADC-32B2EF428214}" type="pres">
      <dgm:prSet presAssocID="{E365C844-2EDE-4D69-AD86-D553C47E88F9}" presName="rect1" presStyleLbl="alignAcc1" presStyleIdx="0" presStyleCnt="5"/>
      <dgm:spPr/>
    </dgm:pt>
    <dgm:pt modelId="{60613296-C7C6-49E2-A583-2AC2EF2A0C85}" type="pres">
      <dgm:prSet presAssocID="{E7559C26-4AC4-4C94-A2B7-91664B08FD56}" presName="vertSpace2" presStyleLbl="node1" presStyleIdx="0" presStyleCnt="5"/>
      <dgm:spPr/>
    </dgm:pt>
    <dgm:pt modelId="{4C97B500-EE8E-4A84-923F-CD24739CED54}" type="pres">
      <dgm:prSet presAssocID="{E7559C26-4AC4-4C94-A2B7-91664B08FD56}" presName="circle2" presStyleLbl="node1" presStyleIdx="1" presStyleCnt="5"/>
      <dgm:spPr/>
    </dgm:pt>
    <dgm:pt modelId="{4CFAB381-336F-4F6F-95FF-D7D159D94737}" type="pres">
      <dgm:prSet presAssocID="{E7559C26-4AC4-4C94-A2B7-91664B08FD56}" presName="rect2" presStyleLbl="alignAcc1" presStyleIdx="1" presStyleCnt="5"/>
      <dgm:spPr/>
    </dgm:pt>
    <dgm:pt modelId="{33857851-C885-4A53-8B40-DF6E83D72C1D}" type="pres">
      <dgm:prSet presAssocID="{44F14930-4C15-4FB9-96EE-93F269077E56}" presName="vertSpace3" presStyleLbl="node1" presStyleIdx="1" presStyleCnt="5"/>
      <dgm:spPr/>
    </dgm:pt>
    <dgm:pt modelId="{9DFEB454-CBDB-43A4-B2F7-509C3EB32D53}" type="pres">
      <dgm:prSet presAssocID="{44F14930-4C15-4FB9-96EE-93F269077E56}" presName="circle3" presStyleLbl="node1" presStyleIdx="2" presStyleCnt="5"/>
      <dgm:spPr/>
    </dgm:pt>
    <dgm:pt modelId="{B342AF1A-01EF-40BF-97E0-B538241AE007}" type="pres">
      <dgm:prSet presAssocID="{44F14930-4C15-4FB9-96EE-93F269077E56}" presName="rect3" presStyleLbl="alignAcc1" presStyleIdx="2" presStyleCnt="5"/>
      <dgm:spPr/>
    </dgm:pt>
    <dgm:pt modelId="{4EFCF50F-667E-40D2-9159-0FC8624D8A4D}" type="pres">
      <dgm:prSet presAssocID="{0BBE02D7-739A-4781-B308-02C42DC74237}" presName="vertSpace4" presStyleLbl="node1" presStyleIdx="2" presStyleCnt="5"/>
      <dgm:spPr/>
    </dgm:pt>
    <dgm:pt modelId="{5AF71A6A-F8E4-4AF5-9722-BB3207A96CDB}" type="pres">
      <dgm:prSet presAssocID="{0BBE02D7-739A-4781-B308-02C42DC74237}" presName="circle4" presStyleLbl="node1" presStyleIdx="3" presStyleCnt="5"/>
      <dgm:spPr/>
    </dgm:pt>
    <dgm:pt modelId="{253C8F58-6684-41E6-BCF4-233E5422AF71}" type="pres">
      <dgm:prSet presAssocID="{0BBE02D7-739A-4781-B308-02C42DC74237}" presName="rect4" presStyleLbl="alignAcc1" presStyleIdx="3" presStyleCnt="5"/>
      <dgm:spPr/>
    </dgm:pt>
    <dgm:pt modelId="{23ED1209-461F-45D5-BFF1-B799E874A8DE}" type="pres">
      <dgm:prSet presAssocID="{EB731F9C-3A26-464A-BEA2-64DC2C679A7D}" presName="vertSpace5" presStyleLbl="node1" presStyleIdx="3" presStyleCnt="5"/>
      <dgm:spPr/>
    </dgm:pt>
    <dgm:pt modelId="{C95B83F7-0120-4892-87FC-5C3A216B4526}" type="pres">
      <dgm:prSet presAssocID="{EB731F9C-3A26-464A-BEA2-64DC2C679A7D}" presName="circle5" presStyleLbl="node1" presStyleIdx="4" presStyleCnt="5"/>
      <dgm:spPr/>
    </dgm:pt>
    <dgm:pt modelId="{CFB0D1B6-C952-4E74-AE79-7E326F351AF0}" type="pres">
      <dgm:prSet presAssocID="{EB731F9C-3A26-464A-BEA2-64DC2C679A7D}" presName="rect5" presStyleLbl="alignAcc1" presStyleIdx="4" presStyleCnt="5"/>
      <dgm:spPr/>
    </dgm:pt>
    <dgm:pt modelId="{62463111-5AC7-4D8A-BB3C-A0ED97057DE0}" type="pres">
      <dgm:prSet presAssocID="{E365C844-2EDE-4D69-AD86-D553C47E88F9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0F6537D1-1C0C-4FAF-977D-FF75B02518C6}" type="pres">
      <dgm:prSet presAssocID="{E7559C26-4AC4-4C94-A2B7-91664B08FD56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507BF70B-9F57-4078-8C75-06511367194A}" type="pres">
      <dgm:prSet presAssocID="{44F14930-4C15-4FB9-96EE-93F269077E56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E1996E43-ABC0-4084-8E12-C154D7C998DE}" type="pres">
      <dgm:prSet presAssocID="{0BBE02D7-739A-4781-B308-02C42DC74237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D91FEA5-B234-4DB1-B623-90FB52E85C44}" type="pres">
      <dgm:prSet presAssocID="{EB731F9C-3A26-464A-BEA2-64DC2C679A7D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504A360C-0877-4923-96D3-D0C3AD1A0D99}" type="presOf" srcId="{02A27B9B-DED1-4076-A7B0-81D83A7CE509}" destId="{7F070420-3352-4E08-A6B0-E2D36E021027}" srcOrd="0" destOrd="0" presId="urn:microsoft.com/office/officeart/2005/8/layout/target3"/>
    <dgm:cxn modelId="{BBFB8D1C-698E-43E1-A185-F0FA086EAD2C}" type="presOf" srcId="{E365C844-2EDE-4D69-AD86-D553C47E88F9}" destId="{7DFB0ADA-92B8-4D15-8ADC-32B2EF428214}" srcOrd="0" destOrd="0" presId="urn:microsoft.com/office/officeart/2005/8/layout/target3"/>
    <dgm:cxn modelId="{1EA33B2A-D605-445F-AA97-0E2A85A37987}" type="presOf" srcId="{E365C844-2EDE-4D69-AD86-D553C47E88F9}" destId="{62463111-5AC7-4D8A-BB3C-A0ED97057DE0}" srcOrd="1" destOrd="0" presId="urn:microsoft.com/office/officeart/2005/8/layout/target3"/>
    <dgm:cxn modelId="{04DEA23F-6D81-4BA2-A891-E28985A72C24}" type="presOf" srcId="{44F14930-4C15-4FB9-96EE-93F269077E56}" destId="{B342AF1A-01EF-40BF-97E0-B538241AE007}" srcOrd="0" destOrd="0" presId="urn:microsoft.com/office/officeart/2005/8/layout/target3"/>
    <dgm:cxn modelId="{F3FF1F5D-65AB-4C18-88CA-5611841B9269}" srcId="{02A27B9B-DED1-4076-A7B0-81D83A7CE509}" destId="{E365C844-2EDE-4D69-AD86-D553C47E88F9}" srcOrd="0" destOrd="0" parTransId="{FD5D1457-0B4C-4F4D-AAFB-B543DED1773B}" sibTransId="{5EB06726-0787-49BB-B386-0188D6E11BBE}"/>
    <dgm:cxn modelId="{1EA44E75-44D4-418D-A6E3-100722694309}" type="presOf" srcId="{E7559C26-4AC4-4C94-A2B7-91664B08FD56}" destId="{0F6537D1-1C0C-4FAF-977D-FF75B02518C6}" srcOrd="1" destOrd="0" presId="urn:microsoft.com/office/officeart/2005/8/layout/target3"/>
    <dgm:cxn modelId="{AF90D459-8D73-42CC-A738-65EF8D27945D}" type="presOf" srcId="{EB731F9C-3A26-464A-BEA2-64DC2C679A7D}" destId="{CFB0D1B6-C952-4E74-AE79-7E326F351AF0}" srcOrd="0" destOrd="0" presId="urn:microsoft.com/office/officeart/2005/8/layout/target3"/>
    <dgm:cxn modelId="{A76A987D-0571-4359-8BAD-858D1DBB4CEA}" type="presOf" srcId="{EB731F9C-3A26-464A-BEA2-64DC2C679A7D}" destId="{0D91FEA5-B234-4DB1-B623-90FB52E85C44}" srcOrd="1" destOrd="0" presId="urn:microsoft.com/office/officeart/2005/8/layout/target3"/>
    <dgm:cxn modelId="{6F66E086-4C92-4F37-8448-CF81A2D7DDA2}" type="presOf" srcId="{44F14930-4C15-4FB9-96EE-93F269077E56}" destId="{507BF70B-9F57-4078-8C75-06511367194A}" srcOrd="1" destOrd="0" presId="urn:microsoft.com/office/officeart/2005/8/layout/target3"/>
    <dgm:cxn modelId="{BA522288-13E4-4E53-A1F8-13D6DCA1FC68}" type="presOf" srcId="{0BBE02D7-739A-4781-B308-02C42DC74237}" destId="{253C8F58-6684-41E6-BCF4-233E5422AF71}" srcOrd="0" destOrd="0" presId="urn:microsoft.com/office/officeart/2005/8/layout/target3"/>
    <dgm:cxn modelId="{A1F27BA0-48AB-4157-9976-E842723C410F}" srcId="{02A27B9B-DED1-4076-A7B0-81D83A7CE509}" destId="{0BBE02D7-739A-4781-B308-02C42DC74237}" srcOrd="3" destOrd="0" parTransId="{FC6DA6C0-F2E1-4BA9-8BB2-93C19CAE94C7}" sibTransId="{3DADA823-D848-46EE-B063-F41FC64D4148}"/>
    <dgm:cxn modelId="{D00C9CA9-6BFE-4A0E-8054-8B91A2408B63}" srcId="{02A27B9B-DED1-4076-A7B0-81D83A7CE509}" destId="{44F14930-4C15-4FB9-96EE-93F269077E56}" srcOrd="2" destOrd="0" parTransId="{17442168-CCC8-4987-93CD-04862C33CC7B}" sibTransId="{AECBED44-CCB7-469C-AB09-C6FE7987DBA1}"/>
    <dgm:cxn modelId="{91CD36AF-2D51-4FA9-B434-67293FF4A3CE}" type="presOf" srcId="{0BBE02D7-739A-4781-B308-02C42DC74237}" destId="{E1996E43-ABC0-4084-8E12-C154D7C998DE}" srcOrd="1" destOrd="0" presId="urn:microsoft.com/office/officeart/2005/8/layout/target3"/>
    <dgm:cxn modelId="{43FC23C5-AE7F-492A-92A7-905B0B8EDC96}" type="presOf" srcId="{E7559C26-4AC4-4C94-A2B7-91664B08FD56}" destId="{4CFAB381-336F-4F6F-95FF-D7D159D94737}" srcOrd="0" destOrd="0" presId="urn:microsoft.com/office/officeart/2005/8/layout/target3"/>
    <dgm:cxn modelId="{BDE9A1C8-A661-4C1B-9971-03B8BE11F90B}" srcId="{02A27B9B-DED1-4076-A7B0-81D83A7CE509}" destId="{E7559C26-4AC4-4C94-A2B7-91664B08FD56}" srcOrd="1" destOrd="0" parTransId="{CA0E5450-504C-47D1-AEF4-0027D6B858B8}" sibTransId="{14D48A7C-4482-4C3D-BBAA-3AC298653AC9}"/>
    <dgm:cxn modelId="{41E4BFE9-CF25-4CFA-B9EA-1D0EB58CCC66}" srcId="{02A27B9B-DED1-4076-A7B0-81D83A7CE509}" destId="{EB731F9C-3A26-464A-BEA2-64DC2C679A7D}" srcOrd="4" destOrd="0" parTransId="{CB38EEE9-ECE2-4D11-8E5F-9CD21A1DE0DE}" sibTransId="{0AF8387F-3620-4227-B737-56644908BB5C}"/>
    <dgm:cxn modelId="{60EB0D37-91FC-488F-9605-C95B3366C7DE}" type="presParOf" srcId="{7F070420-3352-4E08-A6B0-E2D36E021027}" destId="{FA2D4D82-A7A4-47DA-AF01-3442CB93DE50}" srcOrd="0" destOrd="0" presId="urn:microsoft.com/office/officeart/2005/8/layout/target3"/>
    <dgm:cxn modelId="{4C81844B-4FEE-4AA5-93F2-A41D174A707B}" type="presParOf" srcId="{7F070420-3352-4E08-A6B0-E2D36E021027}" destId="{80C4C15D-4985-4D3E-B3F1-62FC6FA21025}" srcOrd="1" destOrd="0" presId="urn:microsoft.com/office/officeart/2005/8/layout/target3"/>
    <dgm:cxn modelId="{4E92A818-C85E-49F6-9B1B-787636353910}" type="presParOf" srcId="{7F070420-3352-4E08-A6B0-E2D36E021027}" destId="{7DFB0ADA-92B8-4D15-8ADC-32B2EF428214}" srcOrd="2" destOrd="0" presId="urn:microsoft.com/office/officeart/2005/8/layout/target3"/>
    <dgm:cxn modelId="{89AFBD86-4A2F-4EB3-A580-19D78D4E83CD}" type="presParOf" srcId="{7F070420-3352-4E08-A6B0-E2D36E021027}" destId="{60613296-C7C6-49E2-A583-2AC2EF2A0C85}" srcOrd="3" destOrd="0" presId="urn:microsoft.com/office/officeart/2005/8/layout/target3"/>
    <dgm:cxn modelId="{B4276571-6597-4E4F-B7B1-F6AEAF6A740B}" type="presParOf" srcId="{7F070420-3352-4E08-A6B0-E2D36E021027}" destId="{4C97B500-EE8E-4A84-923F-CD24739CED54}" srcOrd="4" destOrd="0" presId="urn:microsoft.com/office/officeart/2005/8/layout/target3"/>
    <dgm:cxn modelId="{18F0DD71-D4B7-4EF7-8284-8865852D0C40}" type="presParOf" srcId="{7F070420-3352-4E08-A6B0-E2D36E021027}" destId="{4CFAB381-336F-4F6F-95FF-D7D159D94737}" srcOrd="5" destOrd="0" presId="urn:microsoft.com/office/officeart/2005/8/layout/target3"/>
    <dgm:cxn modelId="{8B80ADFD-5CAE-4606-A30B-99BC8E550117}" type="presParOf" srcId="{7F070420-3352-4E08-A6B0-E2D36E021027}" destId="{33857851-C885-4A53-8B40-DF6E83D72C1D}" srcOrd="6" destOrd="0" presId="urn:microsoft.com/office/officeart/2005/8/layout/target3"/>
    <dgm:cxn modelId="{E2743D2C-2661-476A-B656-835493916504}" type="presParOf" srcId="{7F070420-3352-4E08-A6B0-E2D36E021027}" destId="{9DFEB454-CBDB-43A4-B2F7-509C3EB32D53}" srcOrd="7" destOrd="0" presId="urn:microsoft.com/office/officeart/2005/8/layout/target3"/>
    <dgm:cxn modelId="{060D6E67-DBAC-4E0E-A1F9-0681E79C5E04}" type="presParOf" srcId="{7F070420-3352-4E08-A6B0-E2D36E021027}" destId="{B342AF1A-01EF-40BF-97E0-B538241AE007}" srcOrd="8" destOrd="0" presId="urn:microsoft.com/office/officeart/2005/8/layout/target3"/>
    <dgm:cxn modelId="{10ECAAAB-9A17-466F-86D6-C207F11E4957}" type="presParOf" srcId="{7F070420-3352-4E08-A6B0-E2D36E021027}" destId="{4EFCF50F-667E-40D2-9159-0FC8624D8A4D}" srcOrd="9" destOrd="0" presId="urn:microsoft.com/office/officeart/2005/8/layout/target3"/>
    <dgm:cxn modelId="{CBB43D07-F0F3-477D-8629-162193FFF78A}" type="presParOf" srcId="{7F070420-3352-4E08-A6B0-E2D36E021027}" destId="{5AF71A6A-F8E4-4AF5-9722-BB3207A96CDB}" srcOrd="10" destOrd="0" presId="urn:microsoft.com/office/officeart/2005/8/layout/target3"/>
    <dgm:cxn modelId="{C26E702A-68E5-441B-8F63-EBFC572354C1}" type="presParOf" srcId="{7F070420-3352-4E08-A6B0-E2D36E021027}" destId="{253C8F58-6684-41E6-BCF4-233E5422AF71}" srcOrd="11" destOrd="0" presId="urn:microsoft.com/office/officeart/2005/8/layout/target3"/>
    <dgm:cxn modelId="{451A71B4-7414-4E0B-8097-F00D0DBAEE7A}" type="presParOf" srcId="{7F070420-3352-4E08-A6B0-E2D36E021027}" destId="{23ED1209-461F-45D5-BFF1-B799E874A8DE}" srcOrd="12" destOrd="0" presId="urn:microsoft.com/office/officeart/2005/8/layout/target3"/>
    <dgm:cxn modelId="{391FA39F-930F-4135-BAF2-446E555F02F6}" type="presParOf" srcId="{7F070420-3352-4E08-A6B0-E2D36E021027}" destId="{C95B83F7-0120-4892-87FC-5C3A216B4526}" srcOrd="13" destOrd="0" presId="urn:microsoft.com/office/officeart/2005/8/layout/target3"/>
    <dgm:cxn modelId="{3617D89C-F5E7-4D04-9893-97C8575A46C2}" type="presParOf" srcId="{7F070420-3352-4E08-A6B0-E2D36E021027}" destId="{CFB0D1B6-C952-4E74-AE79-7E326F351AF0}" srcOrd="14" destOrd="0" presId="urn:microsoft.com/office/officeart/2005/8/layout/target3"/>
    <dgm:cxn modelId="{1395BB96-7ADE-4333-8DAD-E0AB33A3B909}" type="presParOf" srcId="{7F070420-3352-4E08-A6B0-E2D36E021027}" destId="{62463111-5AC7-4D8A-BB3C-A0ED97057DE0}" srcOrd="15" destOrd="0" presId="urn:microsoft.com/office/officeart/2005/8/layout/target3"/>
    <dgm:cxn modelId="{F420F1C6-A22B-4F0B-92C5-2D2AFEEEE83D}" type="presParOf" srcId="{7F070420-3352-4E08-A6B0-E2D36E021027}" destId="{0F6537D1-1C0C-4FAF-977D-FF75B02518C6}" srcOrd="16" destOrd="0" presId="urn:microsoft.com/office/officeart/2005/8/layout/target3"/>
    <dgm:cxn modelId="{E9782696-66EA-43A3-A747-EA8C752F6876}" type="presParOf" srcId="{7F070420-3352-4E08-A6B0-E2D36E021027}" destId="{507BF70B-9F57-4078-8C75-06511367194A}" srcOrd="17" destOrd="0" presId="urn:microsoft.com/office/officeart/2005/8/layout/target3"/>
    <dgm:cxn modelId="{E98773D1-5E14-44D4-A4CF-35FCABE396A7}" type="presParOf" srcId="{7F070420-3352-4E08-A6B0-E2D36E021027}" destId="{E1996E43-ABC0-4084-8E12-C154D7C998DE}" srcOrd="18" destOrd="0" presId="urn:microsoft.com/office/officeart/2005/8/layout/target3"/>
    <dgm:cxn modelId="{FA154CA1-8283-4086-9CF9-05D5778D336C}" type="presParOf" srcId="{7F070420-3352-4E08-A6B0-E2D36E021027}" destId="{0D91FEA5-B234-4DB1-B623-90FB52E85C4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E54E3-17CE-4C9C-B9A9-A28BAF7F5C6E}">
      <dsp:nvSpPr>
        <dsp:cNvPr id="0" name=""/>
        <dsp:cNvSpPr/>
      </dsp:nvSpPr>
      <dsp:spPr>
        <a:xfrm>
          <a:off x="4203568" y="1808183"/>
          <a:ext cx="3378836" cy="670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827"/>
              </a:lnTo>
              <a:lnTo>
                <a:pt x="3378836" y="477827"/>
              </a:lnTo>
              <a:lnTo>
                <a:pt x="3378836" y="670488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252FD-0EB4-4FDB-8ED9-32DB3788F4AA}">
      <dsp:nvSpPr>
        <dsp:cNvPr id="0" name=""/>
        <dsp:cNvSpPr/>
      </dsp:nvSpPr>
      <dsp:spPr>
        <a:xfrm>
          <a:off x="4203568" y="1808183"/>
          <a:ext cx="1158645" cy="670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827"/>
              </a:lnTo>
              <a:lnTo>
                <a:pt x="1158645" y="477827"/>
              </a:lnTo>
              <a:lnTo>
                <a:pt x="1158645" y="670488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DC183-59D5-40B1-BACA-52F450191B78}">
      <dsp:nvSpPr>
        <dsp:cNvPr id="0" name=""/>
        <dsp:cNvSpPr/>
      </dsp:nvSpPr>
      <dsp:spPr>
        <a:xfrm>
          <a:off x="3142023" y="1808183"/>
          <a:ext cx="1061544" cy="670488"/>
        </a:xfrm>
        <a:custGeom>
          <a:avLst/>
          <a:gdLst/>
          <a:ahLst/>
          <a:cxnLst/>
          <a:rect l="0" t="0" r="0" b="0"/>
          <a:pathLst>
            <a:path>
              <a:moveTo>
                <a:pt x="1061544" y="0"/>
              </a:moveTo>
              <a:lnTo>
                <a:pt x="1061544" y="477827"/>
              </a:lnTo>
              <a:lnTo>
                <a:pt x="0" y="477827"/>
              </a:lnTo>
              <a:lnTo>
                <a:pt x="0" y="670488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5F88C-BE4C-4241-9C45-52EF09DB5C18}">
      <dsp:nvSpPr>
        <dsp:cNvPr id="0" name=""/>
        <dsp:cNvSpPr/>
      </dsp:nvSpPr>
      <dsp:spPr>
        <a:xfrm>
          <a:off x="921833" y="1808183"/>
          <a:ext cx="3281735" cy="670488"/>
        </a:xfrm>
        <a:custGeom>
          <a:avLst/>
          <a:gdLst/>
          <a:ahLst/>
          <a:cxnLst/>
          <a:rect l="0" t="0" r="0" b="0"/>
          <a:pathLst>
            <a:path>
              <a:moveTo>
                <a:pt x="3281735" y="0"/>
              </a:moveTo>
              <a:lnTo>
                <a:pt x="3281735" y="477827"/>
              </a:lnTo>
              <a:lnTo>
                <a:pt x="0" y="477827"/>
              </a:lnTo>
              <a:lnTo>
                <a:pt x="0" y="670488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0CD5F-A7FE-4DBB-B7D4-5B44F8073A81}">
      <dsp:nvSpPr>
        <dsp:cNvPr id="0" name=""/>
        <dsp:cNvSpPr/>
      </dsp:nvSpPr>
      <dsp:spPr>
        <a:xfrm>
          <a:off x="2620655" y="517234"/>
          <a:ext cx="3165826" cy="1290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Музичні заняття в ЗДО</a:t>
          </a:r>
          <a:endParaRPr lang="ru-RU" sz="2800" kern="1200" dirty="0"/>
        </a:p>
      </dsp:txBody>
      <dsp:txXfrm>
        <a:off x="2620655" y="517234"/>
        <a:ext cx="3165826" cy="1290949"/>
      </dsp:txXfrm>
    </dsp:sp>
    <dsp:sp modelId="{C7C41BF7-3D71-4EAA-AA5F-6DD057A97B0E}">
      <dsp:nvSpPr>
        <dsp:cNvPr id="0" name=""/>
        <dsp:cNvSpPr/>
      </dsp:nvSpPr>
      <dsp:spPr>
        <a:xfrm>
          <a:off x="4399" y="2478672"/>
          <a:ext cx="1834868" cy="12909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Розвиток музичних здібностей </a:t>
          </a:r>
          <a:endParaRPr lang="ru-RU" sz="2000" kern="1200" dirty="0"/>
        </a:p>
      </dsp:txBody>
      <dsp:txXfrm>
        <a:off x="4399" y="2478672"/>
        <a:ext cx="1834868" cy="1290958"/>
      </dsp:txXfrm>
    </dsp:sp>
    <dsp:sp modelId="{EB123AC1-579E-48E3-B01C-89C509B86CC1}">
      <dsp:nvSpPr>
        <dsp:cNvPr id="0" name=""/>
        <dsp:cNvSpPr/>
      </dsp:nvSpPr>
      <dsp:spPr>
        <a:xfrm>
          <a:off x="2224589" y="2478672"/>
          <a:ext cx="1834868" cy="12909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Формуються перші смакові вподобання</a:t>
          </a:r>
          <a:endParaRPr lang="ru-RU" sz="2000" kern="1200" dirty="0"/>
        </a:p>
      </dsp:txBody>
      <dsp:txXfrm>
        <a:off x="2224589" y="2478672"/>
        <a:ext cx="1834868" cy="1290958"/>
      </dsp:txXfrm>
    </dsp:sp>
    <dsp:sp modelId="{BAA53385-81EA-456A-8084-30F11332223F}">
      <dsp:nvSpPr>
        <dsp:cNvPr id="0" name=""/>
        <dsp:cNvSpPr/>
      </dsp:nvSpPr>
      <dsp:spPr>
        <a:xfrm>
          <a:off x="4444780" y="2478672"/>
          <a:ext cx="1834868" cy="12909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Створюється підґрунтя для їх музичного розвитку. </a:t>
          </a:r>
          <a:endParaRPr lang="ru-RU" sz="2000" kern="1200" dirty="0"/>
        </a:p>
      </dsp:txBody>
      <dsp:txXfrm>
        <a:off x="4444780" y="2478672"/>
        <a:ext cx="1834868" cy="1290958"/>
      </dsp:txXfrm>
    </dsp:sp>
    <dsp:sp modelId="{EF1D1A9C-D192-456A-B482-DD988B2CDF20}">
      <dsp:nvSpPr>
        <dsp:cNvPr id="0" name=""/>
        <dsp:cNvSpPr/>
      </dsp:nvSpPr>
      <dsp:spPr>
        <a:xfrm>
          <a:off x="6664970" y="2478672"/>
          <a:ext cx="1834868" cy="1235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Загальний розвиток особистості дитини</a:t>
          </a:r>
          <a:endParaRPr lang="ru-RU" sz="2000" kern="1200" dirty="0"/>
        </a:p>
      </dsp:txBody>
      <dsp:txXfrm>
        <a:off x="6664970" y="2478672"/>
        <a:ext cx="1834868" cy="12358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4E74F-D7C7-455B-B0EC-9453D18DA449}">
      <dsp:nvSpPr>
        <dsp:cNvPr id="0" name=""/>
        <dsp:cNvSpPr/>
      </dsp:nvSpPr>
      <dsp:spPr>
        <a:xfrm>
          <a:off x="0" y="0"/>
          <a:ext cx="7228602" cy="1371600"/>
        </a:xfrm>
        <a:prstGeom prst="roundRect">
          <a:avLst>
            <a:gd name="adj" fmla="val 10000"/>
          </a:avLst>
        </a:prstGeom>
        <a:solidFill>
          <a:srgbClr val="6666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Вправи для язика та губ зміцнюють м’язи, </a:t>
          </a:r>
          <a:endParaRPr lang="ru-RU" sz="2700" kern="1200" dirty="0"/>
        </a:p>
      </dsp:txBody>
      <dsp:txXfrm>
        <a:off x="40173" y="40173"/>
        <a:ext cx="5748538" cy="1291254"/>
      </dsp:txXfrm>
    </dsp:sp>
    <dsp:sp modelId="{860A7F51-A9FA-4EEA-BB54-159BEC86571C}">
      <dsp:nvSpPr>
        <dsp:cNvPr id="0" name=""/>
        <dsp:cNvSpPr/>
      </dsp:nvSpPr>
      <dsp:spPr>
        <a:xfrm>
          <a:off x="637817" y="1600199"/>
          <a:ext cx="7228602" cy="1371600"/>
        </a:xfrm>
        <a:prstGeom prst="roundRect">
          <a:avLst>
            <a:gd name="adj" fmla="val 10000"/>
          </a:avLst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формують м’язову готовність до вимови того чи іншого звука,</a:t>
          </a:r>
          <a:endParaRPr lang="ru-RU" sz="2700" kern="1200" dirty="0"/>
        </a:p>
      </dsp:txBody>
      <dsp:txXfrm>
        <a:off x="677990" y="1640372"/>
        <a:ext cx="5618898" cy="1291254"/>
      </dsp:txXfrm>
    </dsp:sp>
    <dsp:sp modelId="{71BB8683-2DC8-4CBB-9D68-B47B9C9D1FE0}">
      <dsp:nvSpPr>
        <dsp:cNvPr id="0" name=""/>
        <dsp:cNvSpPr/>
      </dsp:nvSpPr>
      <dsp:spPr>
        <a:xfrm>
          <a:off x="1275635" y="3200399"/>
          <a:ext cx="7228602" cy="1371600"/>
        </a:xfrm>
        <a:prstGeom prst="roundRect">
          <a:avLst>
            <a:gd name="adj" fmla="val 10000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/>
            <a:t>розвивають, уточнюють та вдосконалюють основні рухи органів мовлення. </a:t>
          </a:r>
          <a:endParaRPr lang="ru-RU" sz="2700" kern="1200" dirty="0"/>
        </a:p>
      </dsp:txBody>
      <dsp:txXfrm>
        <a:off x="1315808" y="3240572"/>
        <a:ext cx="5618898" cy="1291254"/>
      </dsp:txXfrm>
    </dsp:sp>
    <dsp:sp modelId="{9068A3CA-0A12-436F-8DA6-D935249E6B99}">
      <dsp:nvSpPr>
        <dsp:cNvPr id="0" name=""/>
        <dsp:cNvSpPr/>
      </dsp:nvSpPr>
      <dsp:spPr>
        <a:xfrm>
          <a:off x="6337062" y="1040130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537658" y="1040130"/>
        <a:ext cx="490348" cy="670884"/>
      </dsp:txXfrm>
    </dsp:sp>
    <dsp:sp modelId="{1F090A4B-AF0A-4E1D-A75B-41130C712D0E}">
      <dsp:nvSpPr>
        <dsp:cNvPr id="0" name=""/>
        <dsp:cNvSpPr/>
      </dsp:nvSpPr>
      <dsp:spPr>
        <a:xfrm>
          <a:off x="6974880" y="2631186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17063690"/>
            <a:satOff val="19452"/>
            <a:lumOff val="132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7063690"/>
              <a:satOff val="19452"/>
              <a:lumOff val="132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175476" y="2631186"/>
        <a:ext cx="490348" cy="670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9CE83-8946-4DCD-9133-00669BD0209B}">
      <dsp:nvSpPr>
        <dsp:cNvPr id="0" name=""/>
        <dsp:cNvSpPr/>
      </dsp:nvSpPr>
      <dsp:spPr>
        <a:xfrm>
          <a:off x="0" y="442148"/>
          <a:ext cx="404177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4697E-A5F0-41EF-AC22-B9E2802370F2}">
      <dsp:nvSpPr>
        <dsp:cNvPr id="0" name=""/>
        <dsp:cNvSpPr/>
      </dsp:nvSpPr>
      <dsp:spPr>
        <a:xfrm>
          <a:off x="202088" y="14108"/>
          <a:ext cx="2829242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Навчальний рік</a:t>
          </a:r>
          <a:endParaRPr lang="ru-RU" sz="2900" kern="1200" dirty="0"/>
        </a:p>
      </dsp:txBody>
      <dsp:txXfrm>
        <a:off x="243878" y="55898"/>
        <a:ext cx="2745662" cy="772500"/>
      </dsp:txXfrm>
    </dsp:sp>
    <dsp:sp modelId="{0FBFF27C-F2BA-4CE7-85DB-A736360691C8}">
      <dsp:nvSpPr>
        <dsp:cNvPr id="0" name=""/>
        <dsp:cNvSpPr/>
      </dsp:nvSpPr>
      <dsp:spPr>
        <a:xfrm>
          <a:off x="0" y="1757588"/>
          <a:ext cx="404177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5369458"/>
              <a:satOff val="-722"/>
              <a:lumOff val="715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8822F-C09F-47B7-A407-3FDFE6D5D60F}">
      <dsp:nvSpPr>
        <dsp:cNvPr id="0" name=""/>
        <dsp:cNvSpPr/>
      </dsp:nvSpPr>
      <dsp:spPr>
        <a:xfrm>
          <a:off x="202088" y="1329548"/>
          <a:ext cx="2829242" cy="856080"/>
        </a:xfrm>
        <a:prstGeom prst="roundRect">
          <a:avLst/>
        </a:prstGeom>
        <a:solidFill>
          <a:schemeClr val="accent5">
            <a:hueOff val="5369458"/>
            <a:satOff val="-722"/>
            <a:lumOff val="7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Півріччя</a:t>
          </a:r>
          <a:endParaRPr lang="ru-RU" sz="2900" kern="1200" dirty="0"/>
        </a:p>
      </dsp:txBody>
      <dsp:txXfrm>
        <a:off x="243878" y="1371338"/>
        <a:ext cx="2745662" cy="772500"/>
      </dsp:txXfrm>
    </dsp:sp>
    <dsp:sp modelId="{C31F5554-0F9D-47C4-A15F-D17C955B4C0C}">
      <dsp:nvSpPr>
        <dsp:cNvPr id="0" name=""/>
        <dsp:cNvSpPr/>
      </dsp:nvSpPr>
      <dsp:spPr>
        <a:xfrm>
          <a:off x="0" y="3073028"/>
          <a:ext cx="404177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10738916"/>
              <a:satOff val="-1444"/>
              <a:lumOff val="1431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46E04-B512-4700-9E88-EE735A0E728A}">
      <dsp:nvSpPr>
        <dsp:cNvPr id="0" name=""/>
        <dsp:cNvSpPr/>
      </dsp:nvSpPr>
      <dsp:spPr>
        <a:xfrm>
          <a:off x="202088" y="2644988"/>
          <a:ext cx="2829242" cy="856080"/>
        </a:xfrm>
        <a:prstGeom prst="roundRect">
          <a:avLst/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Квартал</a:t>
          </a:r>
          <a:endParaRPr lang="ru-RU" sz="2900" kern="1200" dirty="0"/>
        </a:p>
      </dsp:txBody>
      <dsp:txXfrm>
        <a:off x="243878" y="2686778"/>
        <a:ext cx="2745662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9CE83-8946-4DCD-9133-00669BD0209B}">
      <dsp:nvSpPr>
        <dsp:cNvPr id="0" name=""/>
        <dsp:cNvSpPr/>
      </dsp:nvSpPr>
      <dsp:spPr>
        <a:xfrm>
          <a:off x="0" y="443736"/>
          <a:ext cx="4038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4697E-A5F0-41EF-AC22-B9E2802370F2}">
      <dsp:nvSpPr>
        <dsp:cNvPr id="0" name=""/>
        <dsp:cNvSpPr/>
      </dsp:nvSpPr>
      <dsp:spPr>
        <a:xfrm>
          <a:off x="201930" y="15695"/>
          <a:ext cx="2827020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Від 1—2 днів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до 1—2 тижнів</a:t>
          </a:r>
          <a:endParaRPr lang="ru-RU" sz="2900" kern="1200" dirty="0"/>
        </a:p>
      </dsp:txBody>
      <dsp:txXfrm>
        <a:off x="243720" y="57485"/>
        <a:ext cx="2743440" cy="772500"/>
      </dsp:txXfrm>
    </dsp:sp>
    <dsp:sp modelId="{81EDC9F7-DDB4-43B3-99F7-4FD5F06829CC}">
      <dsp:nvSpPr>
        <dsp:cNvPr id="0" name=""/>
        <dsp:cNvSpPr/>
      </dsp:nvSpPr>
      <dsp:spPr>
        <a:xfrm>
          <a:off x="0" y="1759176"/>
          <a:ext cx="4038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5369458"/>
              <a:satOff val="-722"/>
              <a:lumOff val="715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9497A-E671-4629-A774-BB02A8D7BF8B}">
      <dsp:nvSpPr>
        <dsp:cNvPr id="0" name=""/>
        <dsp:cNvSpPr/>
      </dsp:nvSpPr>
      <dsp:spPr>
        <a:xfrm>
          <a:off x="201930" y="1331136"/>
          <a:ext cx="2827020" cy="856080"/>
        </a:xfrm>
        <a:prstGeom prst="roundRect">
          <a:avLst/>
        </a:prstGeom>
        <a:solidFill>
          <a:schemeClr val="accent5">
            <a:hueOff val="5369458"/>
            <a:satOff val="-722"/>
            <a:lumOff val="7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Місяць</a:t>
          </a:r>
          <a:endParaRPr lang="ru-RU" sz="2900" kern="1200" dirty="0"/>
        </a:p>
      </dsp:txBody>
      <dsp:txXfrm>
        <a:off x="243720" y="1372926"/>
        <a:ext cx="2743440" cy="772500"/>
      </dsp:txXfrm>
    </dsp:sp>
    <dsp:sp modelId="{C31F5554-0F9D-47C4-A15F-D17C955B4C0C}">
      <dsp:nvSpPr>
        <dsp:cNvPr id="0" name=""/>
        <dsp:cNvSpPr/>
      </dsp:nvSpPr>
      <dsp:spPr>
        <a:xfrm>
          <a:off x="0" y="3074616"/>
          <a:ext cx="4038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10738916"/>
              <a:satOff val="-1444"/>
              <a:lumOff val="1431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46E04-B512-4700-9E88-EE735A0E728A}">
      <dsp:nvSpPr>
        <dsp:cNvPr id="0" name=""/>
        <dsp:cNvSpPr/>
      </dsp:nvSpPr>
      <dsp:spPr>
        <a:xfrm>
          <a:off x="201930" y="2646575"/>
          <a:ext cx="2827020" cy="856080"/>
        </a:xfrm>
        <a:prstGeom prst="roundRect">
          <a:avLst/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Квартал</a:t>
          </a:r>
          <a:endParaRPr lang="ru-RU" sz="2900" kern="1200" dirty="0"/>
        </a:p>
      </dsp:txBody>
      <dsp:txXfrm>
        <a:off x="243720" y="2688365"/>
        <a:ext cx="2743440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0D3D9-67C8-4FB4-BD48-188222D3B216}">
      <dsp:nvSpPr>
        <dsp:cNvPr id="0" name=""/>
        <dsp:cNvSpPr/>
      </dsp:nvSpPr>
      <dsp:spPr>
        <a:xfrm>
          <a:off x="3218281" y="2539620"/>
          <a:ext cx="3103981" cy="310398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чітко визначити зміст роботи в певний період часу</a:t>
          </a:r>
          <a:endParaRPr lang="ru-RU" sz="2300" kern="1200" dirty="0"/>
        </a:p>
      </dsp:txBody>
      <dsp:txXfrm>
        <a:off x="3842319" y="3266713"/>
        <a:ext cx="1855905" cy="1595510"/>
      </dsp:txXfrm>
    </dsp:sp>
    <dsp:sp modelId="{78E40BCA-5609-4849-9F0B-F5438869EB2A}">
      <dsp:nvSpPr>
        <dsp:cNvPr id="0" name=""/>
        <dsp:cNvSpPr/>
      </dsp:nvSpPr>
      <dsp:spPr>
        <a:xfrm>
          <a:off x="1412329" y="1805952"/>
          <a:ext cx="2257440" cy="2257440"/>
        </a:xfrm>
        <a:prstGeom prst="gear6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реалізувати послідовність і перспективність у роботі</a:t>
          </a:r>
          <a:endParaRPr lang="ru-RU" sz="1200" kern="1200" dirty="0"/>
        </a:p>
      </dsp:txBody>
      <dsp:txXfrm>
        <a:off x="1980646" y="2377704"/>
        <a:ext cx="1120806" cy="1113936"/>
      </dsp:txXfrm>
    </dsp:sp>
    <dsp:sp modelId="{844DA281-90B0-43E4-AB50-E285463EE364}">
      <dsp:nvSpPr>
        <dsp:cNvPr id="0" name=""/>
        <dsp:cNvSpPr/>
      </dsp:nvSpPr>
      <dsp:spPr>
        <a:xfrm rot="20700000">
          <a:off x="2667732" y="248548"/>
          <a:ext cx="2211831" cy="2211831"/>
        </a:xfrm>
        <a:prstGeom prst="gear6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дібрати раціональні методи і прийоми</a:t>
          </a:r>
          <a:endParaRPr lang="ru-RU" sz="1600" kern="1200" dirty="0"/>
        </a:p>
      </dsp:txBody>
      <dsp:txXfrm rot="-20700000">
        <a:off x="3152852" y="733668"/>
        <a:ext cx="1241592" cy="1241592"/>
      </dsp:txXfrm>
    </dsp:sp>
    <dsp:sp modelId="{C40BED71-4E63-4FAB-A470-7ABE033BF59F}">
      <dsp:nvSpPr>
        <dsp:cNvPr id="0" name=""/>
        <dsp:cNvSpPr/>
      </dsp:nvSpPr>
      <dsp:spPr>
        <a:xfrm>
          <a:off x="2995837" y="2061947"/>
          <a:ext cx="3973095" cy="3973095"/>
        </a:xfrm>
        <a:prstGeom prst="circularArrow">
          <a:avLst>
            <a:gd name="adj1" fmla="val 4687"/>
            <a:gd name="adj2" fmla="val 299029"/>
            <a:gd name="adj3" fmla="val 2542550"/>
            <a:gd name="adj4" fmla="val 1580556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6C76D-DD1B-4E74-8C99-F2A79CC107C5}">
      <dsp:nvSpPr>
        <dsp:cNvPr id="0" name=""/>
        <dsp:cNvSpPr/>
      </dsp:nvSpPr>
      <dsp:spPr>
        <a:xfrm>
          <a:off x="1012540" y="1300246"/>
          <a:ext cx="2886702" cy="28867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84F58-B467-487E-9233-3747A4E3C7B3}">
      <dsp:nvSpPr>
        <dsp:cNvPr id="0" name=""/>
        <dsp:cNvSpPr/>
      </dsp:nvSpPr>
      <dsp:spPr>
        <a:xfrm>
          <a:off x="2165107" y="-242145"/>
          <a:ext cx="3112446" cy="31124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61ED3-E756-454E-A3FC-B36B3D1A6EAE}">
      <dsp:nvSpPr>
        <dsp:cNvPr id="0" name=""/>
        <dsp:cNvSpPr/>
      </dsp:nvSpPr>
      <dsp:spPr>
        <a:xfrm rot="5400000">
          <a:off x="-126454" y="130295"/>
          <a:ext cx="843031" cy="5901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 rot="-5400000">
        <a:off x="2" y="298901"/>
        <a:ext cx="590121" cy="252910"/>
      </dsp:txXfrm>
    </dsp:sp>
    <dsp:sp modelId="{FA61E97A-7AB4-4FBF-B09A-71E0E3877592}">
      <dsp:nvSpPr>
        <dsp:cNvPr id="0" name=""/>
        <dsp:cNvSpPr/>
      </dsp:nvSpPr>
      <dsp:spPr>
        <a:xfrm rot="5400000">
          <a:off x="4273194" y="-3679231"/>
          <a:ext cx="547970" cy="7914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/>
            <a:t>актуальність</a:t>
          </a:r>
          <a:r>
            <a:rPr lang="uk-UA" sz="1800" kern="1200" dirty="0"/>
            <a:t> — орієнтуйте зміст на актуальні потреби часу й розвитку дитини</a:t>
          </a:r>
          <a:r>
            <a:rPr lang="uk-UA" sz="1600" kern="1200" dirty="0"/>
            <a:t>;</a:t>
          </a:r>
          <a:endParaRPr lang="ru-RU" sz="1600" kern="1200" dirty="0"/>
        </a:p>
      </dsp:txBody>
      <dsp:txXfrm rot="-5400000">
        <a:off x="590121" y="30592"/>
        <a:ext cx="7887366" cy="494470"/>
      </dsp:txXfrm>
    </dsp:sp>
    <dsp:sp modelId="{B5981C67-CE4B-45DC-A876-6BDDFDA4722D}">
      <dsp:nvSpPr>
        <dsp:cNvPr id="0" name=""/>
        <dsp:cNvSpPr/>
      </dsp:nvSpPr>
      <dsp:spPr>
        <a:xfrm rot="5400000">
          <a:off x="-126454" y="874553"/>
          <a:ext cx="843031" cy="5901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 rot="-5400000">
        <a:off x="2" y="1043159"/>
        <a:ext cx="590121" cy="252910"/>
      </dsp:txXfrm>
    </dsp:sp>
    <dsp:sp modelId="{0EACE836-1EEC-42BA-B376-1005F1A8467C}">
      <dsp:nvSpPr>
        <dsp:cNvPr id="0" name=""/>
        <dsp:cNvSpPr/>
      </dsp:nvSpPr>
      <dsp:spPr>
        <a:xfrm rot="5400000">
          <a:off x="4273194" y="-2934974"/>
          <a:ext cx="547970" cy="7914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/>
            <a:t> </a:t>
          </a:r>
          <a:r>
            <a:rPr lang="uk-UA" sz="1600" b="1" kern="1200" dirty="0"/>
            <a:t>науковість </a:t>
          </a:r>
          <a:r>
            <a:rPr lang="uk-UA" sz="1600" kern="1200" dirty="0"/>
            <a:t>— дбайте, щоб зміст і форма відповідали досягненням психологічної, педагогічної та інших наук, передовому педагогічному досвіду;</a:t>
          </a:r>
          <a:endParaRPr lang="ru-RU" sz="16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kern="1200" dirty="0"/>
        </a:p>
      </dsp:txBody>
      <dsp:txXfrm rot="-5400000">
        <a:off x="590121" y="774849"/>
        <a:ext cx="7887366" cy="494470"/>
      </dsp:txXfrm>
    </dsp:sp>
    <dsp:sp modelId="{61A9199D-FA0E-458A-8947-EF05A7FAECC5}">
      <dsp:nvSpPr>
        <dsp:cNvPr id="0" name=""/>
        <dsp:cNvSpPr/>
      </dsp:nvSpPr>
      <dsp:spPr>
        <a:xfrm rot="5400000">
          <a:off x="-126454" y="1618810"/>
          <a:ext cx="843031" cy="59012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 rot="-5400000">
        <a:off x="2" y="1787416"/>
        <a:ext cx="590121" cy="252910"/>
      </dsp:txXfrm>
    </dsp:sp>
    <dsp:sp modelId="{DB9A7D1D-5307-4259-AC27-206BB05F32A1}">
      <dsp:nvSpPr>
        <dsp:cNvPr id="0" name=""/>
        <dsp:cNvSpPr/>
      </dsp:nvSpPr>
      <dsp:spPr>
        <a:xfrm rot="5400000">
          <a:off x="4273194" y="-2190717"/>
          <a:ext cx="547970" cy="7914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/>
            <a:t>цілісність і логічність </a:t>
          </a:r>
          <a:r>
            <a:rPr lang="uk-UA" sz="1800" kern="1200" dirty="0"/>
            <a:t>— оптимально поєднуйте зміст розділів плану, напрямів і форм діяльності;</a:t>
          </a:r>
          <a:endParaRPr lang="ru-RU" sz="1800" kern="1200" dirty="0"/>
        </a:p>
      </dsp:txBody>
      <dsp:txXfrm rot="-5400000">
        <a:off x="590121" y="1519106"/>
        <a:ext cx="7887366" cy="494470"/>
      </dsp:txXfrm>
    </dsp:sp>
    <dsp:sp modelId="{E4741D4D-7C81-43B3-BF48-F083D7F9F84F}">
      <dsp:nvSpPr>
        <dsp:cNvPr id="0" name=""/>
        <dsp:cNvSpPr/>
      </dsp:nvSpPr>
      <dsp:spPr>
        <a:xfrm rot="5400000">
          <a:off x="-126454" y="2363067"/>
          <a:ext cx="843031" cy="59012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 rot="-5400000">
        <a:off x="2" y="2531673"/>
        <a:ext cx="590121" cy="252910"/>
      </dsp:txXfrm>
    </dsp:sp>
    <dsp:sp modelId="{2394C7CB-DAE8-42AB-8621-354AEDCD1E19}">
      <dsp:nvSpPr>
        <dsp:cNvPr id="0" name=""/>
        <dsp:cNvSpPr/>
      </dsp:nvSpPr>
      <dsp:spPr>
        <a:xfrm rot="5400000">
          <a:off x="4273194" y="-1446459"/>
          <a:ext cx="547970" cy="7914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/>
            <a:t>перспективність</a:t>
          </a:r>
          <a:r>
            <a:rPr lang="uk-UA" sz="1800" kern="1200" dirty="0"/>
            <a:t> — чітко уявляйте подальший розвиток, становлення особистості кожної дитини;</a:t>
          </a:r>
          <a:endParaRPr lang="ru-RU" sz="1800" kern="1200" dirty="0"/>
        </a:p>
      </dsp:txBody>
      <dsp:txXfrm rot="-5400000">
        <a:off x="590121" y="2263364"/>
        <a:ext cx="7887366" cy="494470"/>
      </dsp:txXfrm>
    </dsp:sp>
    <dsp:sp modelId="{B9EE0BFE-DDB7-4078-ADD5-330EE7E566E6}">
      <dsp:nvSpPr>
        <dsp:cNvPr id="0" name=""/>
        <dsp:cNvSpPr/>
      </dsp:nvSpPr>
      <dsp:spPr>
        <a:xfrm rot="5400000">
          <a:off x="-126454" y="3107324"/>
          <a:ext cx="843031" cy="59012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 rot="-5400000">
        <a:off x="2" y="3275930"/>
        <a:ext cx="590121" cy="252910"/>
      </dsp:txXfrm>
    </dsp:sp>
    <dsp:sp modelId="{B5F0743E-0FEF-4983-85EE-A113CECABDAF}">
      <dsp:nvSpPr>
        <dsp:cNvPr id="0" name=""/>
        <dsp:cNvSpPr/>
      </dsp:nvSpPr>
      <dsp:spPr>
        <a:xfrm rot="5400000">
          <a:off x="4273194" y="-702202"/>
          <a:ext cx="547970" cy="7914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/>
            <a:t>повторюваність і концентричність </a:t>
          </a:r>
          <a:r>
            <a:rPr lang="uk-UA" sz="1800" kern="1200" dirty="0"/>
            <a:t>— повертайтеся до раніше визначених завдань і змісту роботи, але вже на якісно вищому рівні;</a:t>
          </a:r>
          <a:endParaRPr lang="ru-RU" sz="1800" kern="1200" dirty="0"/>
        </a:p>
      </dsp:txBody>
      <dsp:txXfrm rot="-5400000">
        <a:off x="590121" y="3007621"/>
        <a:ext cx="7887366" cy="494470"/>
      </dsp:txXfrm>
    </dsp:sp>
    <dsp:sp modelId="{053277B3-355B-4E37-88AE-14671AB2A722}">
      <dsp:nvSpPr>
        <dsp:cNvPr id="0" name=""/>
        <dsp:cNvSpPr/>
      </dsp:nvSpPr>
      <dsp:spPr>
        <a:xfrm rot="5400000">
          <a:off x="-126454" y="3851582"/>
          <a:ext cx="843031" cy="5901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 rot="-5400000">
        <a:off x="2" y="4020188"/>
        <a:ext cx="590121" cy="252910"/>
      </dsp:txXfrm>
    </dsp:sp>
    <dsp:sp modelId="{24B6F7F9-0490-4C27-92BE-FD55D7EB2158}">
      <dsp:nvSpPr>
        <dsp:cNvPr id="0" name=""/>
        <dsp:cNvSpPr/>
      </dsp:nvSpPr>
      <dsp:spPr>
        <a:xfrm rot="5400000">
          <a:off x="4273194" y="42054"/>
          <a:ext cx="547970" cy="7914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/>
            <a:t>систематичність і послідовність </a:t>
          </a:r>
          <a:r>
            <a:rPr lang="uk-UA" sz="1800" kern="1200" dirty="0"/>
            <a:t>— планомірно, умотивовано передбачайте зміст, форми й методи роботи та їхній взаємозв'язок.</a:t>
          </a:r>
          <a:endParaRPr lang="ru-RU" sz="1800" kern="1200" dirty="0"/>
        </a:p>
      </dsp:txBody>
      <dsp:txXfrm rot="-5400000">
        <a:off x="590121" y="3751877"/>
        <a:ext cx="7887366" cy="4944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BC0D0-4F4D-4F07-A69F-614F2B0C6B0F}">
      <dsp:nvSpPr>
        <dsp:cNvPr id="0" name=""/>
        <dsp:cNvSpPr/>
      </dsp:nvSpPr>
      <dsp:spPr>
        <a:xfrm>
          <a:off x="1143218" y="1397490"/>
          <a:ext cx="1722176" cy="8610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Блоки плану</a:t>
          </a:r>
          <a:endParaRPr lang="ru-RU" sz="2400" kern="1200" dirty="0"/>
        </a:p>
      </dsp:txBody>
      <dsp:txXfrm>
        <a:off x="1168438" y="1422710"/>
        <a:ext cx="1671736" cy="810648"/>
      </dsp:txXfrm>
    </dsp:sp>
    <dsp:sp modelId="{B3C472CF-FF97-47B4-B570-627E7E7E51E8}">
      <dsp:nvSpPr>
        <dsp:cNvPr id="0" name=""/>
        <dsp:cNvSpPr/>
      </dsp:nvSpPr>
      <dsp:spPr>
        <a:xfrm rot="18018518">
          <a:off x="2628107" y="1398974"/>
          <a:ext cx="958077" cy="30995"/>
        </a:xfrm>
        <a:custGeom>
          <a:avLst/>
          <a:gdLst/>
          <a:ahLst/>
          <a:cxnLst/>
          <a:rect l="0" t="0" r="0" b="0"/>
          <a:pathLst>
            <a:path>
              <a:moveTo>
                <a:pt x="0" y="15497"/>
              </a:moveTo>
              <a:lnTo>
                <a:pt x="958077" y="15497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83193" y="1390519"/>
        <a:ext cx="47903" cy="47903"/>
      </dsp:txXfrm>
    </dsp:sp>
    <dsp:sp modelId="{FE1C0632-9CEA-4A42-B025-7BB7BCF2B3DC}">
      <dsp:nvSpPr>
        <dsp:cNvPr id="0" name=""/>
        <dsp:cNvSpPr/>
      </dsp:nvSpPr>
      <dsp:spPr>
        <a:xfrm>
          <a:off x="3348896" y="570363"/>
          <a:ext cx="1722176" cy="86108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/>
            <a:t>Види музичної діяльності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3374116" y="595583"/>
        <a:ext cx="1671736" cy="810648"/>
      </dsp:txXfrm>
    </dsp:sp>
    <dsp:sp modelId="{7EF09BF0-0CA9-4A99-9BDB-5E70AB7F9ABF}">
      <dsp:nvSpPr>
        <dsp:cNvPr id="0" name=""/>
        <dsp:cNvSpPr/>
      </dsp:nvSpPr>
      <dsp:spPr>
        <a:xfrm rot="20566029">
          <a:off x="5034624" y="744869"/>
          <a:ext cx="1623873" cy="30995"/>
        </a:xfrm>
        <a:custGeom>
          <a:avLst/>
          <a:gdLst/>
          <a:ahLst/>
          <a:cxnLst/>
          <a:rect l="0" t="0" r="0" b="0"/>
          <a:pathLst>
            <a:path>
              <a:moveTo>
                <a:pt x="0" y="15497"/>
              </a:moveTo>
              <a:lnTo>
                <a:pt x="1623873" y="15497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5805964" y="719770"/>
        <a:ext cx="81193" cy="81193"/>
      </dsp:txXfrm>
    </dsp:sp>
    <dsp:sp modelId="{EF291FC4-BE3B-4BD3-8AF4-35682FA91A78}">
      <dsp:nvSpPr>
        <dsp:cNvPr id="0" name=""/>
        <dsp:cNvSpPr/>
      </dsp:nvSpPr>
      <dsp:spPr>
        <a:xfrm>
          <a:off x="6622048" y="3487"/>
          <a:ext cx="1722194" cy="10326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Організаційний момент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b="1" kern="1200" dirty="0"/>
            <a:t>(гімнастика для дихання, артикуляційна гімнастика, пальчикові ігри)</a:t>
          </a:r>
          <a:endParaRPr lang="ru-RU" sz="900" b="1" kern="1200" dirty="0"/>
        </a:p>
      </dsp:txBody>
      <dsp:txXfrm>
        <a:off x="6652294" y="33733"/>
        <a:ext cx="1661702" cy="972185"/>
      </dsp:txXfrm>
    </dsp:sp>
    <dsp:sp modelId="{FEECE10D-7B32-4EFA-A51B-D3806A3F59EE}">
      <dsp:nvSpPr>
        <dsp:cNvPr id="0" name=""/>
        <dsp:cNvSpPr/>
      </dsp:nvSpPr>
      <dsp:spPr>
        <a:xfrm rot="1259229">
          <a:off x="5015972" y="1282892"/>
          <a:ext cx="1661176" cy="30995"/>
        </a:xfrm>
        <a:custGeom>
          <a:avLst/>
          <a:gdLst/>
          <a:ahLst/>
          <a:cxnLst/>
          <a:rect l="0" t="0" r="0" b="0"/>
          <a:pathLst>
            <a:path>
              <a:moveTo>
                <a:pt x="0" y="15497"/>
              </a:moveTo>
              <a:lnTo>
                <a:pt x="1661176" y="15497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5805031" y="1256861"/>
        <a:ext cx="83058" cy="83058"/>
      </dsp:txXfrm>
    </dsp:sp>
    <dsp:sp modelId="{34DA2A59-0635-4C8B-9C34-16A7710E58D2}">
      <dsp:nvSpPr>
        <dsp:cNvPr id="0" name=""/>
        <dsp:cNvSpPr/>
      </dsp:nvSpPr>
      <dsp:spPr>
        <a:xfrm>
          <a:off x="6622048" y="1165328"/>
          <a:ext cx="1722176" cy="8610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Слухання музики</a:t>
          </a:r>
          <a:endParaRPr lang="ru-RU" sz="1800" b="1" kern="1200" dirty="0"/>
        </a:p>
      </dsp:txBody>
      <dsp:txXfrm>
        <a:off x="6647268" y="1190548"/>
        <a:ext cx="1671736" cy="810648"/>
      </dsp:txXfrm>
    </dsp:sp>
    <dsp:sp modelId="{994CD14D-4BA1-4DD8-BA55-5686EE57EF5E}">
      <dsp:nvSpPr>
        <dsp:cNvPr id="0" name=""/>
        <dsp:cNvSpPr/>
      </dsp:nvSpPr>
      <dsp:spPr>
        <a:xfrm rot="2737532">
          <a:off x="4737683" y="1778018"/>
          <a:ext cx="2217754" cy="30995"/>
        </a:xfrm>
        <a:custGeom>
          <a:avLst/>
          <a:gdLst/>
          <a:ahLst/>
          <a:cxnLst/>
          <a:rect l="0" t="0" r="0" b="0"/>
          <a:pathLst>
            <a:path>
              <a:moveTo>
                <a:pt x="0" y="15497"/>
              </a:moveTo>
              <a:lnTo>
                <a:pt x="2217754" y="15497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5791117" y="1738072"/>
        <a:ext cx="110887" cy="110887"/>
      </dsp:txXfrm>
    </dsp:sp>
    <dsp:sp modelId="{222BFDF3-21DB-4618-A4F2-71B9C7EDD093}">
      <dsp:nvSpPr>
        <dsp:cNvPr id="0" name=""/>
        <dsp:cNvSpPr/>
      </dsp:nvSpPr>
      <dsp:spPr>
        <a:xfrm>
          <a:off x="6622048" y="2155580"/>
          <a:ext cx="1722176" cy="8610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Співи (співаночки)</a:t>
          </a:r>
          <a:endParaRPr lang="ru-RU" sz="1600" b="1" kern="1200" dirty="0"/>
        </a:p>
      </dsp:txBody>
      <dsp:txXfrm>
        <a:off x="6647268" y="2180800"/>
        <a:ext cx="1671736" cy="810648"/>
      </dsp:txXfrm>
    </dsp:sp>
    <dsp:sp modelId="{0F81C0BE-1DF7-40D7-83C6-6C8519DEC470}">
      <dsp:nvSpPr>
        <dsp:cNvPr id="0" name=""/>
        <dsp:cNvSpPr/>
      </dsp:nvSpPr>
      <dsp:spPr>
        <a:xfrm rot="3536591">
          <a:off x="4343350" y="2273144"/>
          <a:ext cx="3006419" cy="30995"/>
        </a:xfrm>
        <a:custGeom>
          <a:avLst/>
          <a:gdLst/>
          <a:ahLst/>
          <a:cxnLst/>
          <a:rect l="0" t="0" r="0" b="0"/>
          <a:pathLst>
            <a:path>
              <a:moveTo>
                <a:pt x="0" y="15497"/>
              </a:moveTo>
              <a:lnTo>
                <a:pt x="3006419" y="15497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5771400" y="2213481"/>
        <a:ext cx="150320" cy="150320"/>
      </dsp:txXfrm>
    </dsp:sp>
    <dsp:sp modelId="{3207A64B-CC5C-44AD-B56F-52BCF9A3C9AC}">
      <dsp:nvSpPr>
        <dsp:cNvPr id="0" name=""/>
        <dsp:cNvSpPr/>
      </dsp:nvSpPr>
      <dsp:spPr>
        <a:xfrm>
          <a:off x="6622048" y="3145832"/>
          <a:ext cx="1722176" cy="8610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Музично – ритмічна діяльність </a:t>
          </a:r>
          <a:endParaRPr lang="ru-RU" sz="1400" b="1" kern="1200" dirty="0"/>
        </a:p>
      </dsp:txBody>
      <dsp:txXfrm>
        <a:off x="6647268" y="3171052"/>
        <a:ext cx="1671736" cy="810648"/>
      </dsp:txXfrm>
    </dsp:sp>
    <dsp:sp modelId="{BAF7EBEB-3E12-47AF-8F47-398B8BBCB871}">
      <dsp:nvSpPr>
        <dsp:cNvPr id="0" name=""/>
        <dsp:cNvSpPr/>
      </dsp:nvSpPr>
      <dsp:spPr>
        <a:xfrm rot="3989549">
          <a:off x="3902346" y="2768270"/>
          <a:ext cx="3888429" cy="30995"/>
        </a:xfrm>
        <a:custGeom>
          <a:avLst/>
          <a:gdLst/>
          <a:ahLst/>
          <a:cxnLst/>
          <a:rect l="0" t="0" r="0" b="0"/>
          <a:pathLst>
            <a:path>
              <a:moveTo>
                <a:pt x="0" y="15497"/>
              </a:moveTo>
              <a:lnTo>
                <a:pt x="3888429" y="15497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5749350" y="2686557"/>
        <a:ext cx="194421" cy="194421"/>
      </dsp:txXfrm>
    </dsp:sp>
    <dsp:sp modelId="{94125410-86D3-4FDF-8B2E-F966005B7A3E}">
      <dsp:nvSpPr>
        <dsp:cNvPr id="0" name=""/>
        <dsp:cNvSpPr/>
      </dsp:nvSpPr>
      <dsp:spPr>
        <a:xfrm>
          <a:off x="6622048" y="4136083"/>
          <a:ext cx="1722176" cy="8610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Гра на дитячих музичних інструментах</a:t>
          </a:r>
          <a:endParaRPr lang="ru-RU" sz="1400" b="1" kern="1200" dirty="0"/>
        </a:p>
      </dsp:txBody>
      <dsp:txXfrm>
        <a:off x="6647268" y="4161303"/>
        <a:ext cx="1671736" cy="810648"/>
      </dsp:txXfrm>
    </dsp:sp>
    <dsp:sp modelId="{3BD52F01-8292-43F4-AA7A-3B6FFEF4ADCD}">
      <dsp:nvSpPr>
        <dsp:cNvPr id="0" name=""/>
        <dsp:cNvSpPr/>
      </dsp:nvSpPr>
      <dsp:spPr>
        <a:xfrm rot="4372235">
          <a:off x="2273931" y="2613746"/>
          <a:ext cx="1676796" cy="30995"/>
        </a:xfrm>
        <a:custGeom>
          <a:avLst/>
          <a:gdLst/>
          <a:ahLst/>
          <a:cxnLst/>
          <a:rect l="0" t="0" r="0" b="0"/>
          <a:pathLst>
            <a:path>
              <a:moveTo>
                <a:pt x="0" y="15497"/>
              </a:moveTo>
              <a:lnTo>
                <a:pt x="1676796" y="15497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3070409" y="2587323"/>
        <a:ext cx="83839" cy="83839"/>
      </dsp:txXfrm>
    </dsp:sp>
    <dsp:sp modelId="{6462DA1C-9E9A-4180-A2F3-DB7D3920994C}">
      <dsp:nvSpPr>
        <dsp:cNvPr id="0" name=""/>
        <dsp:cNvSpPr/>
      </dsp:nvSpPr>
      <dsp:spPr>
        <a:xfrm>
          <a:off x="3359263" y="2999907"/>
          <a:ext cx="1722176" cy="8610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Музичний репертуар</a:t>
          </a:r>
          <a:endParaRPr lang="ru-RU" sz="1800" kern="1200" dirty="0"/>
        </a:p>
      </dsp:txBody>
      <dsp:txXfrm>
        <a:off x="3384483" y="3025127"/>
        <a:ext cx="1671736" cy="810648"/>
      </dsp:txXfrm>
    </dsp:sp>
    <dsp:sp modelId="{0CAB625B-17BF-4D81-B13D-00166FAA872B}">
      <dsp:nvSpPr>
        <dsp:cNvPr id="0" name=""/>
        <dsp:cNvSpPr/>
      </dsp:nvSpPr>
      <dsp:spPr>
        <a:xfrm rot="2294251">
          <a:off x="2797944" y="2007117"/>
          <a:ext cx="628770" cy="30995"/>
        </a:xfrm>
        <a:custGeom>
          <a:avLst/>
          <a:gdLst/>
          <a:ahLst/>
          <a:cxnLst/>
          <a:rect l="0" t="0" r="0" b="0"/>
          <a:pathLst>
            <a:path>
              <a:moveTo>
                <a:pt x="0" y="15497"/>
              </a:moveTo>
              <a:lnTo>
                <a:pt x="628770" y="15497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96610" y="2006896"/>
        <a:ext cx="31438" cy="31438"/>
      </dsp:txXfrm>
    </dsp:sp>
    <dsp:sp modelId="{7C9481B3-02FA-470A-8CF5-D81034060B78}">
      <dsp:nvSpPr>
        <dsp:cNvPr id="0" name=""/>
        <dsp:cNvSpPr/>
      </dsp:nvSpPr>
      <dsp:spPr>
        <a:xfrm>
          <a:off x="3359263" y="1786651"/>
          <a:ext cx="1722176" cy="861088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Освітні завдання</a:t>
          </a:r>
          <a:endParaRPr lang="ru-RU" sz="1800" kern="1200" dirty="0"/>
        </a:p>
      </dsp:txBody>
      <dsp:txXfrm>
        <a:off x="3384483" y="1811871"/>
        <a:ext cx="1671736" cy="810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44FEF-7CC1-4D4E-8BA2-A0D9EA041D82}">
      <dsp:nvSpPr>
        <dsp:cNvPr id="0" name=""/>
        <dsp:cNvSpPr/>
      </dsp:nvSpPr>
      <dsp:spPr>
        <a:xfrm>
          <a:off x="0" y="269459"/>
          <a:ext cx="78422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2EB58-BD23-44EA-80D0-B510B491636B}">
      <dsp:nvSpPr>
        <dsp:cNvPr id="0" name=""/>
        <dsp:cNvSpPr/>
      </dsp:nvSpPr>
      <dsp:spPr>
        <a:xfrm>
          <a:off x="392113" y="18539"/>
          <a:ext cx="5489592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94" tIns="0" rIns="2074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Комбіновані</a:t>
          </a:r>
          <a:endParaRPr lang="ru-RU" sz="2800" kern="1200" dirty="0"/>
        </a:p>
      </dsp:txBody>
      <dsp:txXfrm>
        <a:off x="416611" y="43037"/>
        <a:ext cx="5440596" cy="452844"/>
      </dsp:txXfrm>
    </dsp:sp>
    <dsp:sp modelId="{3E37696D-DE01-419C-97E6-09E137A3ABBB}">
      <dsp:nvSpPr>
        <dsp:cNvPr id="0" name=""/>
        <dsp:cNvSpPr/>
      </dsp:nvSpPr>
      <dsp:spPr>
        <a:xfrm>
          <a:off x="0" y="1040579"/>
          <a:ext cx="78422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-3307855"/>
              <a:satOff val="5364"/>
              <a:lumOff val="3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0D3BC-55EC-4625-A8ED-DC9D617737BF}">
      <dsp:nvSpPr>
        <dsp:cNvPr id="0" name=""/>
        <dsp:cNvSpPr/>
      </dsp:nvSpPr>
      <dsp:spPr>
        <a:xfrm>
          <a:off x="392113" y="789659"/>
          <a:ext cx="5489592" cy="501840"/>
        </a:xfrm>
        <a:prstGeom prst="roundRect">
          <a:avLst/>
        </a:prstGeom>
        <a:solidFill>
          <a:schemeClr val="accent3">
            <a:hueOff val="-3307855"/>
            <a:satOff val="5364"/>
            <a:lumOff val="3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94" tIns="0" rIns="2074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Традиційні</a:t>
          </a:r>
          <a:endParaRPr lang="ru-RU" sz="2800" kern="1200" dirty="0"/>
        </a:p>
      </dsp:txBody>
      <dsp:txXfrm>
        <a:off x="416611" y="814157"/>
        <a:ext cx="5440596" cy="452844"/>
      </dsp:txXfrm>
    </dsp:sp>
    <dsp:sp modelId="{28424E14-7A54-4204-88BC-E414E9EC31DB}">
      <dsp:nvSpPr>
        <dsp:cNvPr id="0" name=""/>
        <dsp:cNvSpPr/>
      </dsp:nvSpPr>
      <dsp:spPr>
        <a:xfrm>
          <a:off x="0" y="1811700"/>
          <a:ext cx="78422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-6615709"/>
              <a:satOff val="10729"/>
              <a:lumOff val="7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932E4-99C6-42E2-8F96-6398BE19F175}">
      <dsp:nvSpPr>
        <dsp:cNvPr id="0" name=""/>
        <dsp:cNvSpPr/>
      </dsp:nvSpPr>
      <dsp:spPr>
        <a:xfrm>
          <a:off x="392113" y="1560779"/>
          <a:ext cx="5489592" cy="501840"/>
        </a:xfrm>
        <a:prstGeom prst="roundRect">
          <a:avLst/>
        </a:prstGeom>
        <a:solidFill>
          <a:schemeClr val="accent3">
            <a:hueOff val="-6615709"/>
            <a:satOff val="10729"/>
            <a:lumOff val="7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94" tIns="0" rIns="2074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Домінантні</a:t>
          </a:r>
          <a:endParaRPr lang="ru-RU" sz="2800" kern="1200" dirty="0"/>
        </a:p>
      </dsp:txBody>
      <dsp:txXfrm>
        <a:off x="416611" y="1585277"/>
        <a:ext cx="5440596" cy="452844"/>
      </dsp:txXfrm>
    </dsp:sp>
    <dsp:sp modelId="{92C029E9-30F1-46AA-A31A-A6A4D3E4832C}">
      <dsp:nvSpPr>
        <dsp:cNvPr id="0" name=""/>
        <dsp:cNvSpPr/>
      </dsp:nvSpPr>
      <dsp:spPr>
        <a:xfrm>
          <a:off x="0" y="2582820"/>
          <a:ext cx="78422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-9923564"/>
              <a:satOff val="16093"/>
              <a:lumOff val="11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D2E18-09F2-4EF0-830E-1CB7EBDFE899}">
      <dsp:nvSpPr>
        <dsp:cNvPr id="0" name=""/>
        <dsp:cNvSpPr/>
      </dsp:nvSpPr>
      <dsp:spPr>
        <a:xfrm>
          <a:off x="392113" y="2331900"/>
          <a:ext cx="5489592" cy="501840"/>
        </a:xfrm>
        <a:prstGeom prst="roundRect">
          <a:avLst/>
        </a:prstGeom>
        <a:solidFill>
          <a:schemeClr val="accent3">
            <a:hueOff val="-9923564"/>
            <a:satOff val="16093"/>
            <a:lumOff val="11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94" tIns="0" rIns="2074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Тематичні</a:t>
          </a:r>
          <a:endParaRPr lang="ru-RU" sz="2800" kern="1200" dirty="0"/>
        </a:p>
      </dsp:txBody>
      <dsp:txXfrm>
        <a:off x="416611" y="2356398"/>
        <a:ext cx="5440596" cy="452844"/>
      </dsp:txXfrm>
    </dsp:sp>
    <dsp:sp modelId="{CC57AA35-5460-4D5B-9E9F-ED24F49FDE84}">
      <dsp:nvSpPr>
        <dsp:cNvPr id="0" name=""/>
        <dsp:cNvSpPr/>
      </dsp:nvSpPr>
      <dsp:spPr>
        <a:xfrm>
          <a:off x="0" y="3353939"/>
          <a:ext cx="78422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-13231418"/>
              <a:satOff val="21458"/>
              <a:lumOff val="15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0B4E0-AEDB-4BBF-9685-1E5E4B664BE9}">
      <dsp:nvSpPr>
        <dsp:cNvPr id="0" name=""/>
        <dsp:cNvSpPr/>
      </dsp:nvSpPr>
      <dsp:spPr>
        <a:xfrm>
          <a:off x="392113" y="3103019"/>
          <a:ext cx="5489592" cy="501840"/>
        </a:xfrm>
        <a:prstGeom prst="roundRect">
          <a:avLst/>
        </a:prstGeom>
        <a:solidFill>
          <a:schemeClr val="accent3">
            <a:hueOff val="-13231418"/>
            <a:satOff val="21458"/>
            <a:lumOff val="15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94" tIns="0" rIns="2074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Сюжетно-динамічні</a:t>
          </a:r>
        </a:p>
      </dsp:txBody>
      <dsp:txXfrm>
        <a:off x="416611" y="3127517"/>
        <a:ext cx="5440596" cy="452844"/>
      </dsp:txXfrm>
    </dsp:sp>
    <dsp:sp modelId="{2A348286-219F-4FFF-8CE4-6C5E92879FFF}">
      <dsp:nvSpPr>
        <dsp:cNvPr id="0" name=""/>
        <dsp:cNvSpPr/>
      </dsp:nvSpPr>
      <dsp:spPr>
        <a:xfrm>
          <a:off x="0" y="4125060"/>
          <a:ext cx="78422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4D048-7CA5-4AB5-9F2B-018FCF7BD427}">
      <dsp:nvSpPr>
        <dsp:cNvPr id="0" name=""/>
        <dsp:cNvSpPr/>
      </dsp:nvSpPr>
      <dsp:spPr>
        <a:xfrm>
          <a:off x="392113" y="3874140"/>
          <a:ext cx="5489592" cy="501840"/>
        </a:xfrm>
        <a:prstGeom prst="roundRect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94" tIns="0" rIns="2074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Інтегровані</a:t>
          </a:r>
        </a:p>
      </dsp:txBody>
      <dsp:txXfrm>
        <a:off x="416611" y="3898638"/>
        <a:ext cx="5440596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D4D82-A7A4-47DA-AF01-3442CB93DE50}">
      <dsp:nvSpPr>
        <dsp:cNvPr id="0" name=""/>
        <dsp:cNvSpPr/>
      </dsp:nvSpPr>
      <dsp:spPr>
        <a:xfrm>
          <a:off x="0" y="0"/>
          <a:ext cx="4571999" cy="457199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B0ADA-92B8-4D15-8ADC-32B2EF428214}">
      <dsp:nvSpPr>
        <dsp:cNvPr id="0" name=""/>
        <dsp:cNvSpPr/>
      </dsp:nvSpPr>
      <dsp:spPr>
        <a:xfrm>
          <a:off x="2285999" y="0"/>
          <a:ext cx="6218238" cy="4571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6670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1. Зміцнювати фізіологічне дихання дітей</a:t>
          </a:r>
          <a:endParaRPr lang="ru-RU" sz="2300" kern="1200" dirty="0"/>
        </a:p>
      </dsp:txBody>
      <dsp:txXfrm>
        <a:off x="2285999" y="0"/>
        <a:ext cx="6218238" cy="971549"/>
      </dsp:txXfrm>
    </dsp:sp>
    <dsp:sp modelId="{7D919897-BA29-406C-8CFE-9F61EF6438A3}">
      <dsp:nvSpPr>
        <dsp:cNvPr id="0" name=""/>
        <dsp:cNvSpPr/>
      </dsp:nvSpPr>
      <dsp:spPr>
        <a:xfrm>
          <a:off x="600074" y="971549"/>
          <a:ext cx="3371850" cy="337185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57194-903D-4A78-8E38-34FA8FAE292A}">
      <dsp:nvSpPr>
        <dsp:cNvPr id="0" name=""/>
        <dsp:cNvSpPr/>
      </dsp:nvSpPr>
      <dsp:spPr>
        <a:xfrm>
          <a:off x="2285999" y="971549"/>
          <a:ext cx="6218238" cy="337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6670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2. Тренувати силу вдиху і видиху</a:t>
          </a:r>
          <a:endParaRPr lang="ru-RU" sz="2300" kern="1200" dirty="0"/>
        </a:p>
      </dsp:txBody>
      <dsp:txXfrm>
        <a:off x="2285999" y="971549"/>
        <a:ext cx="6218238" cy="971550"/>
      </dsp:txXfrm>
    </dsp:sp>
    <dsp:sp modelId="{3353F7CF-12DB-409E-8C54-3F192EEDCCF1}">
      <dsp:nvSpPr>
        <dsp:cNvPr id="0" name=""/>
        <dsp:cNvSpPr/>
      </dsp:nvSpPr>
      <dsp:spPr>
        <a:xfrm>
          <a:off x="1200149" y="1943100"/>
          <a:ext cx="2171699" cy="217169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BEE6D-4E54-4939-8A27-119834A869DA}">
      <dsp:nvSpPr>
        <dsp:cNvPr id="0" name=""/>
        <dsp:cNvSpPr/>
      </dsp:nvSpPr>
      <dsp:spPr>
        <a:xfrm>
          <a:off x="2285999" y="1943100"/>
          <a:ext cx="6218238" cy="2171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6670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3. Формувати правильне мовне дихання (короткий вдих - довгий видих)</a:t>
          </a:r>
          <a:endParaRPr lang="ru-RU" sz="2300" kern="1200" dirty="0"/>
        </a:p>
      </dsp:txBody>
      <dsp:txXfrm>
        <a:off x="2285999" y="1943100"/>
        <a:ext cx="6218238" cy="971549"/>
      </dsp:txXfrm>
    </dsp:sp>
    <dsp:sp modelId="{2F7A6490-CC2B-4075-BE71-6E316B74124F}">
      <dsp:nvSpPr>
        <dsp:cNvPr id="0" name=""/>
        <dsp:cNvSpPr/>
      </dsp:nvSpPr>
      <dsp:spPr>
        <a:xfrm>
          <a:off x="1800224" y="2914649"/>
          <a:ext cx="971549" cy="97154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88AED-C39C-461B-A9AB-71B23B2DF343}">
      <dsp:nvSpPr>
        <dsp:cNvPr id="0" name=""/>
        <dsp:cNvSpPr/>
      </dsp:nvSpPr>
      <dsp:spPr>
        <a:xfrm>
          <a:off x="2285999" y="2914649"/>
          <a:ext cx="6218238" cy="971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6670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4. Розвивати тривалий вдих.</a:t>
          </a:r>
          <a:endParaRPr lang="ru-RU" sz="2300" kern="1200" dirty="0"/>
        </a:p>
      </dsp:txBody>
      <dsp:txXfrm>
        <a:off x="2285999" y="2914649"/>
        <a:ext cx="6218238" cy="9715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D4D82-A7A4-47DA-AF01-3442CB93DE50}">
      <dsp:nvSpPr>
        <dsp:cNvPr id="0" name=""/>
        <dsp:cNvSpPr/>
      </dsp:nvSpPr>
      <dsp:spPr>
        <a:xfrm>
          <a:off x="0" y="0"/>
          <a:ext cx="4571999" cy="457199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B0ADA-92B8-4D15-8ADC-32B2EF428214}">
      <dsp:nvSpPr>
        <dsp:cNvPr id="0" name=""/>
        <dsp:cNvSpPr/>
      </dsp:nvSpPr>
      <dsp:spPr>
        <a:xfrm>
          <a:off x="2285999" y="0"/>
          <a:ext cx="6218238" cy="4571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6670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формуванню правильної звуковимови;</a:t>
          </a:r>
          <a:endParaRPr lang="ru-RU" sz="2100" kern="1200" dirty="0"/>
        </a:p>
      </dsp:txBody>
      <dsp:txXfrm>
        <a:off x="2285999" y="0"/>
        <a:ext cx="6218238" cy="731519"/>
      </dsp:txXfrm>
    </dsp:sp>
    <dsp:sp modelId="{4C97B500-EE8E-4A84-923F-CD24739CED54}">
      <dsp:nvSpPr>
        <dsp:cNvPr id="0" name=""/>
        <dsp:cNvSpPr/>
      </dsp:nvSpPr>
      <dsp:spPr>
        <a:xfrm>
          <a:off x="480059" y="731519"/>
          <a:ext cx="3611880" cy="361188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AB381-336F-4F6F-95FF-D7D159D94737}">
      <dsp:nvSpPr>
        <dsp:cNvPr id="0" name=""/>
        <dsp:cNvSpPr/>
      </dsp:nvSpPr>
      <dsp:spPr>
        <a:xfrm>
          <a:off x="2285999" y="731519"/>
          <a:ext cx="6218238" cy="36118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 виправленню порушених звуків;</a:t>
          </a:r>
          <a:endParaRPr lang="ru-RU" sz="2100" kern="1200" dirty="0"/>
        </a:p>
      </dsp:txBody>
      <dsp:txXfrm>
        <a:off x="2285999" y="731519"/>
        <a:ext cx="6218238" cy="731520"/>
      </dsp:txXfrm>
    </dsp:sp>
    <dsp:sp modelId="{9DFEB454-CBDB-43A4-B2F7-509C3EB32D53}">
      <dsp:nvSpPr>
        <dsp:cNvPr id="0" name=""/>
        <dsp:cNvSpPr/>
      </dsp:nvSpPr>
      <dsp:spPr>
        <a:xfrm>
          <a:off x="960119" y="1463039"/>
          <a:ext cx="2651760" cy="265176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2AF1A-01EF-40BF-97E0-B538241AE007}">
      <dsp:nvSpPr>
        <dsp:cNvPr id="0" name=""/>
        <dsp:cNvSpPr/>
      </dsp:nvSpPr>
      <dsp:spPr>
        <a:xfrm>
          <a:off x="2285999" y="1463039"/>
          <a:ext cx="6218238" cy="2651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виробленню чіткої дикції;</a:t>
          </a:r>
          <a:endParaRPr lang="ru-RU" sz="2100" kern="1200" dirty="0"/>
        </a:p>
      </dsp:txBody>
      <dsp:txXfrm>
        <a:off x="2285999" y="1463039"/>
        <a:ext cx="6218238" cy="731520"/>
      </dsp:txXfrm>
    </dsp:sp>
    <dsp:sp modelId="{5AF71A6A-F8E4-4AF5-9722-BB3207A96CDB}">
      <dsp:nvSpPr>
        <dsp:cNvPr id="0" name=""/>
        <dsp:cNvSpPr/>
      </dsp:nvSpPr>
      <dsp:spPr>
        <a:xfrm>
          <a:off x="1440179" y="2194559"/>
          <a:ext cx="1691640" cy="169164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C8F58-6684-41E6-BCF4-233E5422AF71}">
      <dsp:nvSpPr>
        <dsp:cNvPr id="0" name=""/>
        <dsp:cNvSpPr/>
      </dsp:nvSpPr>
      <dsp:spPr>
        <a:xfrm>
          <a:off x="2285999" y="2194559"/>
          <a:ext cx="6218238" cy="1691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успішному оволодінню як рідною так і іноземними мовами;</a:t>
          </a:r>
          <a:endParaRPr lang="ru-RU" sz="2100" kern="1200" dirty="0"/>
        </a:p>
      </dsp:txBody>
      <dsp:txXfrm>
        <a:off x="2285999" y="2194559"/>
        <a:ext cx="6218238" cy="731519"/>
      </dsp:txXfrm>
    </dsp:sp>
    <dsp:sp modelId="{C95B83F7-0120-4892-87FC-5C3A216B4526}">
      <dsp:nvSpPr>
        <dsp:cNvPr id="0" name=""/>
        <dsp:cNvSpPr/>
      </dsp:nvSpPr>
      <dsp:spPr>
        <a:xfrm>
          <a:off x="1920239" y="2926079"/>
          <a:ext cx="731520" cy="73152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0D1B6-C952-4E74-AE79-7E326F351AF0}">
      <dsp:nvSpPr>
        <dsp:cNvPr id="0" name=""/>
        <dsp:cNvSpPr/>
      </dsp:nvSpPr>
      <dsp:spPr>
        <a:xfrm>
          <a:off x="2285999" y="2926079"/>
          <a:ext cx="6218238" cy="7315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оволодінню ораторським мистецтвом.</a:t>
          </a:r>
          <a:endParaRPr lang="ru-RU" sz="2100" kern="1200" dirty="0"/>
        </a:p>
      </dsp:txBody>
      <dsp:txXfrm>
        <a:off x="2285999" y="2926079"/>
        <a:ext cx="6218238" cy="73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0862" y="214290"/>
            <a:ext cx="3839793" cy="214314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82" y="2852936"/>
            <a:ext cx="7415242" cy="2714644"/>
          </a:xfrm>
        </p:spPr>
        <p:txBody>
          <a:bodyPr>
            <a:normAutofit/>
          </a:bodyPr>
          <a:lstStyle/>
          <a:p>
            <a:r>
              <a:rPr lang="uk-UA" sz="1800" dirty="0"/>
              <a:t>Особливості використання </a:t>
            </a:r>
            <a:r>
              <a:rPr lang="uk-UA" sz="1800" dirty="0" err="1"/>
              <a:t>новаційних</a:t>
            </a:r>
            <a:r>
              <a:rPr lang="uk-UA" sz="1800" dirty="0"/>
              <a:t> видів музичної діяльності під час проведення занять з підрозділу «Музика» за новою редакцією освітньої програми для дітей  від 2 до 7 років «Дитина» </a:t>
            </a:r>
          </a:p>
          <a:p>
            <a:endParaRPr lang="uk-UA" sz="1800" b="1" dirty="0"/>
          </a:p>
          <a:p>
            <a:r>
              <a:rPr lang="uk-UA" sz="1400" b="1" i="1" dirty="0"/>
              <a:t>Презентація системи роботи музичного керівника КЗ “ДНЗ №57 </a:t>
            </a:r>
            <a:r>
              <a:rPr lang="uk-UA" sz="1400" b="1" i="1" dirty="0" err="1"/>
              <a:t>ВМр</a:t>
            </a:r>
            <a:r>
              <a:rPr lang="uk-UA" sz="1400" b="1" i="1" dirty="0"/>
              <a:t>” Людмили </a:t>
            </a:r>
            <a:r>
              <a:rPr lang="uk-UA" sz="1400" b="1" i="1" dirty="0" err="1"/>
              <a:t>Синіциної</a:t>
            </a:r>
            <a:endParaRPr lang="ru-RU" sz="1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dirty="0"/>
              <a:t>Програмою та Методичними рекомендаціями до програми «Дитина» виділяються такі типи музичних занять.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00100" y="1500174"/>
          <a:ext cx="78422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Комбіновані заняття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dirty="0"/>
              <a:t>Комбіновані заняття </a:t>
            </a:r>
            <a:r>
              <a:rPr lang="uk-UA" dirty="0"/>
              <a:t>мають своє специфічне призначення. Їх обирають для реалізації спарених цілей, наприклад засвоєння нових знань і узагальнення їх із попередніми, що вивчалися впродовж кількох занять.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23188"/>
          <a:stretch>
            <a:fillRect/>
          </a:stretch>
        </p:blipFill>
        <p:spPr bwMode="auto">
          <a:xfrm>
            <a:off x="2786050" y="3857628"/>
            <a:ext cx="3720167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Традиційні заняття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70446" cy="44022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b="1" dirty="0"/>
              <a:t>   Традиційні,</a:t>
            </a:r>
            <a:r>
              <a:rPr lang="uk-UA" dirty="0"/>
              <a:t> або як їх ще називають, </a:t>
            </a:r>
            <a:r>
              <a:rPr lang="uk-UA" b="1" dirty="0"/>
              <a:t>типові,</a:t>
            </a:r>
            <a:r>
              <a:rPr lang="uk-UA" dirty="0"/>
              <a:t> музичні заняття є найбільш поширеними в практиці дошкільних установ. </a:t>
            </a:r>
          </a:p>
          <a:p>
            <a:pPr>
              <a:buNone/>
            </a:pPr>
            <a:r>
              <a:rPr lang="uk-UA" dirty="0"/>
              <a:t>   У їх структуру входять майже всі види музичної діяльності (слухання музики, спів, музично-ритмічна діяльність, гра на дитячих музичних інструментах), послідовність яких може бути різна.</a:t>
            </a:r>
            <a:endParaRPr lang="ru-RU" dirty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3116"/>
            <a:ext cx="3000364" cy="225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Домінантні заняття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dirty="0"/>
              <a:t>Домінантні заняття</a:t>
            </a:r>
            <a:r>
              <a:rPr lang="uk-UA" dirty="0"/>
              <a:t> - це заняття, в структурі яких домінує, переважає один (будь-який) вид музичної діяльності. </a:t>
            </a:r>
          </a:p>
          <a:p>
            <a:r>
              <a:rPr lang="uk-UA" dirty="0"/>
              <a:t>Використовується цей тип занять для подолання відставання дітей в певному виді музичної діяльності. У цьому випадку інші види музичної діяльності є допоміжними.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143380"/>
            <a:ext cx="3324212" cy="24931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Тематичні заняття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dirty="0"/>
              <a:t>Тематичні заняття</a:t>
            </a:r>
            <a:r>
              <a:rPr lang="uk-UA" dirty="0"/>
              <a:t> – це заняття де музичний матеріал з усіх видів музичної діяльності об'єднаний єдиною темою. Це дає можливість сконцентрувати увагу дітей на одній темі в процесі всього заняття. При цьому активність дітей значно підвищується.</a:t>
            </a:r>
            <a:endParaRPr lang="ru-RU" dirty="0"/>
          </a:p>
          <a:p>
            <a:endParaRPr lang="ru-RU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71942"/>
            <a:ext cx="3286311" cy="2191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Сюжетно-динамічне заняття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dirty="0"/>
              <a:t>Сюжетно-динамічні заняття</a:t>
            </a:r>
            <a:r>
              <a:rPr lang="uk-UA" dirty="0"/>
              <a:t> проводяться переважно в ігровій формі: виконання дитиною або дорослим будь – яких дій підпорядковане визначеному сюжету – казковому або запозиченому  з реального життя. Такі заняття найдоцільніші підчас розв’язання питань та завдань.</a:t>
            </a:r>
            <a:endParaRPr lang="ru-RU" dirty="0"/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14818"/>
            <a:ext cx="3121025" cy="2081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Інтегровані заняття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dirty="0"/>
              <a:t>Інтегровані заняття </a:t>
            </a:r>
            <a:r>
              <a:rPr lang="uk-UA" dirty="0"/>
              <a:t>такого типу дають дитині достатньо широке і яскраве уявлення про музичне довкілля,взаємозв’язок явищ і предметів,взаємодопомогу, існування багатоманітного світу матеріальної і художньої культури.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786190"/>
            <a:ext cx="3714776" cy="247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42976" y="3071810"/>
            <a:ext cx="6715172" cy="27146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dirty="0" err="1"/>
              <a:t>Логоритміка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гімнастика дихання, 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артикуляційні вправи,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пальчикові ігри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7772400" cy="1524000"/>
          </a:xfrm>
        </p:spPr>
        <p:txBody>
          <a:bodyPr>
            <a:noAutofit/>
          </a:bodyPr>
          <a:lstStyle/>
          <a:p>
            <a:r>
              <a:rPr lang="uk-UA" sz="3600" b="1" dirty="0" err="1"/>
              <a:t>Новаційні</a:t>
            </a:r>
            <a:r>
              <a:rPr lang="uk-UA" sz="3600" b="1" dirty="0"/>
              <a:t> види діяльності дітей під час проведення музичних занять</a:t>
            </a: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ЛОГОРИТМІКА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dirty="0" err="1"/>
              <a:t>Логоритміка</a:t>
            </a:r>
            <a:r>
              <a:rPr lang="uk-UA" b="1" dirty="0"/>
              <a:t> - </a:t>
            </a:r>
            <a:r>
              <a:rPr lang="uk-UA" dirty="0"/>
              <a:t>система вправ, у яких різні  рухи тіла поєднуються з промовлянням звуків, фраз та музичним супроводом, співами або грою на музичних інструментах. </a:t>
            </a:r>
          </a:p>
          <a:p>
            <a:pPr>
              <a:buNone/>
            </a:pPr>
            <a:r>
              <a:rPr lang="uk-UA" dirty="0"/>
              <a:t> </a:t>
            </a:r>
          </a:p>
          <a:p>
            <a:pPr marL="1163638" indent="-273050">
              <a:buNone/>
            </a:pPr>
            <a:r>
              <a:rPr lang="uk-UA" dirty="0"/>
              <a:t>Серед них виділяють:</a:t>
            </a:r>
            <a:endParaRPr lang="ru-RU" dirty="0"/>
          </a:p>
          <a:p>
            <a:pPr marL="1163638" indent="-273050"/>
            <a:r>
              <a:rPr lang="uk-UA" b="1" dirty="0"/>
              <a:t>гімнастика дихання, </a:t>
            </a:r>
            <a:endParaRPr lang="ru-RU" dirty="0"/>
          </a:p>
          <a:p>
            <a:pPr marL="1163638" indent="-273050"/>
            <a:r>
              <a:rPr lang="uk-UA" b="1" dirty="0"/>
              <a:t>артикуляційні вправи,</a:t>
            </a:r>
            <a:endParaRPr lang="ru-RU" dirty="0"/>
          </a:p>
          <a:p>
            <a:pPr marL="1163638" indent="-273050"/>
            <a:r>
              <a:rPr lang="uk-UA" b="1" dirty="0"/>
              <a:t>пальчикові ігри</a:t>
            </a:r>
            <a:endParaRPr lang="ru-RU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143248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Логоритмічні</a:t>
            </a:r>
            <a:r>
              <a:rPr lang="uk-UA" dirty="0"/>
              <a:t> вправи покликані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поліпшувати якість мовлення дошкільників, </a:t>
            </a:r>
          </a:p>
          <a:p>
            <a:r>
              <a:rPr lang="uk-UA" dirty="0"/>
              <a:t>розвивати дрібну та крупну моторику, </a:t>
            </a:r>
          </a:p>
          <a:p>
            <a:r>
              <a:rPr lang="uk-UA" dirty="0" err="1"/>
              <a:t>кординацію</a:t>
            </a:r>
            <a:r>
              <a:rPr lang="uk-UA" dirty="0"/>
              <a:t> рухів, </a:t>
            </a:r>
          </a:p>
          <a:p>
            <a:r>
              <a:rPr lang="uk-UA" dirty="0"/>
              <a:t>сприяти нормалізації м’язового тонусу, </a:t>
            </a:r>
          </a:p>
          <a:p>
            <a:r>
              <a:rPr lang="uk-UA" dirty="0"/>
              <a:t>тренувати пам'ять, увагу, сприймання, </a:t>
            </a:r>
          </a:p>
          <a:p>
            <a:r>
              <a:rPr lang="uk-UA" dirty="0"/>
              <a:t>комплексно розвивати творчі та музичні здібності дитини.</a:t>
            </a:r>
            <a:endParaRPr lang="ru-RU" dirty="0"/>
          </a:p>
        </p:txBody>
      </p:sp>
      <p:pic>
        <p:nvPicPr>
          <p:cNvPr id="16385" name="Picture 1" descr="C:\Users\User\Desktop\logorytmika-dla-maluszka_large.jpg"/>
          <p:cNvPicPr>
            <a:picLocks noChangeAspect="1" noChangeArrowheads="1"/>
          </p:cNvPicPr>
          <p:nvPr/>
        </p:nvPicPr>
        <p:blipFill>
          <a:blip r:embed="rId2"/>
          <a:srcRect t="10274" r="8390" b="26027"/>
          <a:stretch>
            <a:fillRect/>
          </a:stretch>
        </p:blipFill>
        <p:spPr bwMode="auto">
          <a:xfrm>
            <a:off x="4214810" y="4500570"/>
            <a:ext cx="4214842" cy="1709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428605"/>
          <a:ext cx="8504238" cy="457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357694"/>
            <a:ext cx="2967021" cy="2225267"/>
          </a:xfrm>
          <a:prstGeom prst="round2Diag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840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uk-UA" dirty="0"/>
              <a:t>Регулярне виконання </a:t>
            </a:r>
            <a:r>
              <a:rPr lang="uk-UA" dirty="0" err="1"/>
              <a:t>логоритмічних</a:t>
            </a:r>
            <a:r>
              <a:rPr lang="uk-UA" dirty="0"/>
              <a:t> вправ позитивно впливає на розвиток у дитини: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lnSpc>
                <a:spcPct val="200000"/>
              </a:lnSpc>
            </a:pPr>
            <a:r>
              <a:rPr lang="uk-UA" dirty="0"/>
              <a:t>Дихання та сили голосу, артикуляції:</a:t>
            </a:r>
            <a:endParaRPr lang="ru-RU" dirty="0"/>
          </a:p>
          <a:p>
            <a:pPr lvl="0">
              <a:lnSpc>
                <a:spcPct val="200000"/>
              </a:lnSpc>
            </a:pPr>
            <a:r>
              <a:rPr lang="uk-UA" dirty="0"/>
              <a:t>Відчуття ритму;</a:t>
            </a:r>
            <a:endParaRPr lang="ru-RU" dirty="0"/>
          </a:p>
          <a:p>
            <a:pPr lvl="0">
              <a:lnSpc>
                <a:spcPct val="200000"/>
              </a:lnSpc>
            </a:pPr>
            <a:r>
              <a:rPr lang="uk-UA" dirty="0"/>
              <a:t>Уміння орієнтуватися в просторі;</a:t>
            </a:r>
            <a:endParaRPr lang="ru-RU" dirty="0"/>
          </a:p>
          <a:p>
            <a:pPr lvl="0">
              <a:lnSpc>
                <a:spcPct val="200000"/>
              </a:lnSpc>
            </a:pPr>
            <a:r>
              <a:rPr lang="uk-UA" dirty="0"/>
              <a:t>Уміння заспокоюватися, </a:t>
            </a:r>
            <a:r>
              <a:rPr lang="uk-UA" dirty="0" err="1"/>
              <a:t>релаксувати</a:t>
            </a:r>
            <a:r>
              <a:rPr lang="uk-UA" dirty="0"/>
              <a:t>.</a:t>
            </a:r>
            <a:endParaRPr lang="ru-RU" dirty="0"/>
          </a:p>
          <a:p>
            <a:pPr>
              <a:lnSpc>
                <a:spcPct val="200000"/>
              </a:lnSpc>
            </a:pPr>
            <a:endParaRPr lang="ru-RU" dirty="0"/>
          </a:p>
        </p:txBody>
      </p:sp>
      <p:pic>
        <p:nvPicPr>
          <p:cNvPr id="15361" name="Picture 1" descr="C:\Users\User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357430"/>
            <a:ext cx="2400300" cy="1905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Дихальна гімнастика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uk-UA" dirty="0"/>
              <a:t>У дітей важливо виробити правильне </a:t>
            </a:r>
            <a:r>
              <a:rPr lang="uk-UA" dirty="0" err="1"/>
              <a:t>діафрагмальне</a:t>
            </a:r>
            <a:r>
              <a:rPr lang="uk-UA" dirty="0"/>
              <a:t> дихання, від якого залежить якість звучання. </a:t>
            </a:r>
          </a:p>
          <a:p>
            <a:pPr>
              <a:buNone/>
            </a:pPr>
            <a:r>
              <a:rPr lang="uk-UA" dirty="0"/>
              <a:t>Для цього потрібно використовувати </a:t>
            </a:r>
            <a:r>
              <a:rPr lang="uk-UA" b="1" dirty="0"/>
              <a:t>дихальну  гімнастику </a:t>
            </a:r>
            <a:r>
              <a:rPr lang="uk-UA" dirty="0"/>
              <a:t>яка тренує  та зміцнює діафрагму,  легені, м’язи обличчя.</a:t>
            </a:r>
            <a:endParaRPr lang="ru-RU" dirty="0"/>
          </a:p>
          <a:p>
            <a:endParaRPr lang="ru-R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71942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125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Користь дихальної гімнастики для дітей: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/>
              <a:t>1. Збагачуються киснем усі клітини і органи дитини.</a:t>
            </a:r>
            <a:endParaRPr lang="ru-RU" dirty="0"/>
          </a:p>
          <a:p>
            <a:pPr>
              <a:buNone/>
            </a:pPr>
            <a:r>
              <a:rPr lang="uk-UA" dirty="0"/>
              <a:t>2.Поліпшується робота серцево-судинної і нервової систем, органів травлення.</a:t>
            </a:r>
            <a:endParaRPr lang="ru-RU" dirty="0"/>
          </a:p>
          <a:p>
            <a:pPr>
              <a:buNone/>
            </a:pPr>
            <a:r>
              <a:rPr lang="uk-UA" dirty="0"/>
              <a:t>3. Керування диханням і, як наслідок, володіння собою.</a:t>
            </a:r>
            <a:endParaRPr lang="ru-RU" dirty="0"/>
          </a:p>
          <a:p>
            <a:pPr>
              <a:buNone/>
            </a:pPr>
            <a:r>
              <a:rPr lang="uk-UA" dirty="0"/>
              <a:t>4. Зняття напруги голосових зв'язок.</a:t>
            </a:r>
            <a:endParaRPr lang="ru-RU" dirty="0"/>
          </a:p>
          <a:p>
            <a:pPr>
              <a:buNone/>
            </a:pPr>
            <a:r>
              <a:rPr lang="uk-UA" dirty="0"/>
              <a:t>5. Профілактика  хвороб органів дихання.</a:t>
            </a:r>
            <a:endParaRPr lang="ru-RU" dirty="0"/>
          </a:p>
          <a:p>
            <a:pPr>
              <a:buNone/>
            </a:pPr>
            <a:r>
              <a:rPr lang="uk-UA" dirty="0"/>
              <a:t>6. Зміцнення імунітету.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Основними завданнями дихальних вправ є: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Артикуляційна гімнастика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556132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/>
              <a:t>Артикуляційна гімнастика</a:t>
            </a:r>
            <a:r>
              <a:rPr lang="uk-UA" dirty="0"/>
              <a:t> – це комплекс вправ для органів мовного апарату: губ, язика, щік, нижньої щелепи...</a:t>
            </a:r>
            <a:endParaRPr lang="ru-RU" dirty="0"/>
          </a:p>
          <a:p>
            <a:pPr>
              <a:buNone/>
            </a:pPr>
            <a:endParaRPr lang="uk-UA" sz="1000" b="1" dirty="0"/>
          </a:p>
          <a:p>
            <a:pPr defTabSz="312738">
              <a:buNone/>
            </a:pPr>
            <a:r>
              <a:rPr lang="uk-UA" b="1" dirty="0"/>
              <a:t>Мета -</a:t>
            </a:r>
            <a:r>
              <a:rPr lang="uk-UA" dirty="0"/>
              <a:t> розвиток рухливості органів мовного апарату, відпрацювання правильних, повноцінних рухів артикуляційних органів необхідних для правильної вимови звуків. </a:t>
            </a:r>
            <a:endParaRPr lang="ru-RU" dirty="0"/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t="20821" r="18015"/>
          <a:stretch>
            <a:fillRect/>
          </a:stretch>
        </p:blipFill>
        <p:spPr bwMode="auto">
          <a:xfrm>
            <a:off x="5429256" y="2786058"/>
            <a:ext cx="3500462" cy="2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4400" cy="758952"/>
          </a:xfrm>
        </p:spPr>
        <p:txBody>
          <a:bodyPr>
            <a:normAutofit/>
          </a:bodyPr>
          <a:lstStyle/>
          <a:p>
            <a:r>
              <a:rPr lang="uk-UA" b="1" dirty="0"/>
              <a:t>Артикуляційна гімнастика сприяє: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Артикуляційна гімнастика спрямована на підготовку мовленнєвого апарату до співу та правильної вимови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4770314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/>
              <a:t>   Спочатку артикуляційні вправи доцільно проводити  в групі з вихователем  під контролем зору  (перед дзеркалом),  у подальшому — на музичному занятті,  без дзеркала, з опорою на власні </a:t>
            </a:r>
            <a:r>
              <a:rPr lang="uk-UA" dirty="0" err="1"/>
              <a:t>кінестетичні</a:t>
            </a:r>
            <a:r>
              <a:rPr lang="uk-UA" dirty="0"/>
              <a:t> відчуття дитини.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192" y="428604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64719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Що таке пальчикові ігри?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503920" cy="1330448"/>
          </a:xfrm>
        </p:spPr>
        <p:txBody>
          <a:bodyPr/>
          <a:lstStyle/>
          <a:p>
            <a:pPr>
              <a:buNone/>
            </a:pPr>
            <a:r>
              <a:rPr lang="uk-UA" b="1" dirty="0"/>
              <a:t>«</a:t>
            </a:r>
            <a:r>
              <a:rPr lang="uk-UA" sz="2000" b="1" dirty="0"/>
              <a:t>Пальчикові ігри » - </a:t>
            </a:r>
            <a:r>
              <a:rPr lang="uk-UA" sz="2000" dirty="0"/>
              <a:t>це інсценування будь-яких римованих історій, казок за допомогою пальців, вони є дуже важливою частиною роботи з розвитку дрібної моторики.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2571744"/>
          <a:ext cx="800105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Статичні вправи: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Динамічні вправи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0165">
                <a:tc>
                  <a:txBody>
                    <a:bodyPr/>
                    <a:lstStyle/>
                    <a:p>
                      <a:r>
                        <a:rPr kumimoji="0" lang="uk-U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Мета: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uk-UA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розвивати наслідувальну здатність;</a:t>
                      </a:r>
                      <a:endParaRPr kumimoji="0"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вчити напружувати і розслабляти м'язи;</a:t>
                      </a:r>
                      <a:endParaRPr kumimoji="0"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розвивати вміння зберігати положення пальців деякий час;</a:t>
                      </a:r>
                      <a:endParaRPr kumimoji="0"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вчити переключатися з одного руху на інший. </a:t>
                      </a:r>
                      <a:endParaRPr kumimoji="0"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Мета: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розвивати точну координацію рухів;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вчити згинати і розгинати пальці рук;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вчити протиставляти великий палець іншим.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/>
              <a:t>Рекомендації з проведення пальчикових ігор на музичному занятті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Вибравши дві або три вправи, поступово замінюйте їх новими. Ігри, які найбільше сподобалися дітям можете залишити у своєму репертуарі і повертатися до них за бажанням малюків.</a:t>
            </a:r>
            <a:endParaRPr lang="ru-RU" dirty="0"/>
          </a:p>
          <a:p>
            <a:r>
              <a:rPr lang="uk-UA" dirty="0"/>
              <a:t>Для розвитку в дітей інтонаційної виразності мовлення доцільно розігрувати вірші  у поєднанні з рухами під музичний супровід. Така робота розвиває вербальну пам'ять і продуктивність запам'ятовування. </a:t>
            </a:r>
          </a:p>
          <a:p>
            <a:r>
              <a:rPr lang="uk-UA" dirty="0"/>
              <a:t>Поєднання ритмічного, виразного промовляння тексту вірша з рухами сприяє конкретизації слухових образів, розвиткові асоціативного мислення, здібностей до пластичної інтерпретації літературних творів. </a:t>
            </a:r>
          </a:p>
          <a:p>
            <a:pPr>
              <a:buNone/>
            </a:pPr>
            <a:r>
              <a:rPr lang="uk-UA" dirty="0"/>
              <a:t> </a:t>
            </a:r>
          </a:p>
          <a:p>
            <a:pPr>
              <a:buNone/>
            </a:pPr>
            <a:r>
              <a:rPr lang="uk-UA" i="1" dirty="0"/>
              <a:t>Систематичне проведення таких вправ дає змогу «відшліфувати» загальні, деколи недостатньо керовані рухи дітей, надати їм витонченості, диференційованості, а отже — виразності.</a:t>
            </a:r>
            <a:endParaRPr lang="ru-RU" i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Перспективний план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/>
              <a:t>Календарний план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2"/>
          </p:nvPr>
        </p:nvGraphicFramePr>
        <p:xfrm>
          <a:off x="301625" y="2471738"/>
          <a:ext cx="4041775" cy="381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Особливості календарного </a:t>
            </a:r>
            <a:br>
              <a:rPr lang="uk-UA" dirty="0"/>
            </a:br>
            <a:r>
              <a:rPr lang="uk-UA" dirty="0"/>
              <a:t>та перспективного планування </a:t>
            </a:r>
            <a:endParaRPr lang="ru-RU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sz="quarter" idx="4"/>
          </p:nvPr>
        </p:nvGraphicFramePr>
        <p:xfrm>
          <a:off x="4800600" y="2471738"/>
          <a:ext cx="4038600" cy="382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200004"/>
          </a:xfrm>
        </p:spPr>
        <p:txBody>
          <a:bodyPr>
            <a:noAutofit/>
          </a:bodyPr>
          <a:lstStyle/>
          <a:p>
            <a:r>
              <a:rPr lang="uk-UA" sz="1400" b="1" dirty="0"/>
              <a:t>Орієнтовний розподіл новацій них видів діяльності під час музичних занять </a:t>
            </a:r>
            <a:br>
              <a:rPr lang="uk-UA" sz="1400" b="1" dirty="0"/>
            </a:br>
            <a:r>
              <a:rPr lang="uk-UA" sz="1400" b="1" dirty="0"/>
              <a:t>для дітей раннього віку</a:t>
            </a:r>
            <a:endParaRPr lang="ru-RU" sz="1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57158" y="571480"/>
          <a:ext cx="8504240" cy="56141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0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Місяць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Освітні завдання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Гімнастика для дихання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Артикуляційна</a:t>
                      </a:r>
                      <a:endParaRPr lang="ru-RU" sz="11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гімнастика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Пальчикові ігри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/>
                        <a:t>Вересень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/>
                        <a:t>Навчати наслідувати за показом </a:t>
                      </a:r>
                      <a:r>
                        <a:rPr lang="uk-UA" sz="900" dirty="0" err="1"/>
                        <a:t>дорослого.Розвивати</a:t>
                      </a:r>
                      <a:r>
                        <a:rPr lang="uk-UA" sz="900" dirty="0"/>
                        <a:t> загальну моторики.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«Нюхаємо квіточку»</a:t>
                      </a:r>
                      <a:endParaRPr lang="ru-RU" sz="1050" i="1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Навички правильного вдиху і видиху  носом.</a:t>
                      </a:r>
                      <a:endParaRPr lang="ru-RU" sz="105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«Віконце»</a:t>
                      </a:r>
                      <a:endParaRPr lang="ru-RU" sz="1050" i="1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Широко відкрити рот“жарко”</a:t>
                      </a:r>
                      <a:endParaRPr lang="ru-RU" sz="1050" i="1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закрити рот – “холодно.”</a:t>
                      </a:r>
                      <a:endParaRPr lang="ru-RU" sz="105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« Як ходить собачка?»</a:t>
                      </a:r>
                      <a:endParaRPr lang="ru-RU" sz="1050" i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Ходьба  з високим підніманням ніг.</a:t>
                      </a:r>
                      <a:endParaRPr lang="ru-RU" sz="105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/>
                        <a:t>Жовтень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/>
                        <a:t>Ознайомлювати з будовою язика,</a:t>
                      </a:r>
                      <a:endParaRPr lang="ru-RU" sz="1050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/>
                        <a:t>формувати дихання дітей та </a:t>
                      </a:r>
                      <a:endParaRPr lang="ru-RU" sz="1050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/>
                        <a:t>розвиток дрібної моторики.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«Де дзвенить комарик?»</a:t>
                      </a:r>
                      <a:endParaRPr lang="ru-RU" sz="1050" i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Одночасно з поворотом тулуба праворуч-ліворуч робить довгий видих на звук [з-з-з-з].</a:t>
                      </a:r>
                      <a:endParaRPr lang="ru-RU" sz="105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«Горішки»</a:t>
                      </a:r>
                      <a:endParaRPr lang="ru-RU" sz="1050" i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Рот закритий</a:t>
                      </a:r>
                      <a:endParaRPr lang="ru-RU" sz="1050" i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кінчик язика з напругою по черзі упирається в щоки.</a:t>
                      </a:r>
                      <a:endParaRPr lang="ru-RU" sz="105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« Добрий день»</a:t>
                      </a:r>
                      <a:endParaRPr lang="ru-RU" sz="1050" i="1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Пальці обох рух назустріч з’єднуються.</a:t>
                      </a:r>
                      <a:endParaRPr lang="ru-RU" sz="105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/>
                        <a:t>Листопад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/>
                        <a:t>Формувати виразність обличчя та</a:t>
                      </a:r>
                      <a:endParaRPr lang="ru-RU" sz="1050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/>
                        <a:t>продовження розвитку загальну моторики.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«Бегемот»</a:t>
                      </a:r>
                      <a:endParaRPr lang="ru-RU" sz="1050" i="1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 Широко відкрити рот на звук «О».</a:t>
                      </a:r>
                      <a:endParaRPr lang="ru-RU" sz="105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«Смачне варення»</a:t>
                      </a:r>
                      <a:endParaRPr lang="ru-RU" sz="1050" i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Посміхнутися,відкрити рот</a:t>
                      </a:r>
                      <a:endParaRPr lang="ru-RU" sz="1050" i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широким мовою у формі </a:t>
                      </a:r>
                      <a:r>
                        <a:rPr lang="uk-UA" sz="900" i="1" dirty="0" err="1"/>
                        <a:t>“філіжанки”</a:t>
                      </a:r>
                      <a:r>
                        <a:rPr lang="uk-UA" sz="900" i="1" dirty="0"/>
                        <a:t> облизати верхню губу.</a:t>
                      </a:r>
                      <a:endParaRPr lang="ru-RU" sz="105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« Красень півник»</a:t>
                      </a:r>
                      <a:endParaRPr lang="ru-RU" sz="1050" i="1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Ходьба з високим підніманням ніг.</a:t>
                      </a:r>
                      <a:endParaRPr lang="ru-RU" sz="105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/>
                        <a:t>Грудень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/>
                        <a:t>Формувати координацію рук , збагачувати словниковий </a:t>
                      </a:r>
                      <a:r>
                        <a:rPr lang="uk-UA" sz="900" dirty="0" err="1"/>
                        <a:t>запаста</a:t>
                      </a:r>
                      <a:r>
                        <a:rPr lang="uk-UA" sz="900" dirty="0"/>
                        <a:t> сприяти розвитку дрібної моторики 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« </a:t>
                      </a:r>
                      <a:r>
                        <a:rPr lang="uk-UA" sz="900" i="1" dirty="0" err="1"/>
                        <a:t>Грієм</a:t>
                      </a:r>
                      <a:r>
                        <a:rPr lang="uk-UA" sz="900" i="1" dirty="0"/>
                        <a:t> ручки»</a:t>
                      </a:r>
                      <a:endParaRPr lang="ru-RU" sz="1050" i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Відривчасто вдихаємо носом.</a:t>
                      </a:r>
                      <a:endParaRPr lang="ru-RU" sz="105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«Голочка»</a:t>
                      </a:r>
                      <a:endParaRPr lang="ru-RU" sz="1050" i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Рот відкрити язик висунути далеко вперед та напружити.</a:t>
                      </a:r>
                      <a:endParaRPr lang="ru-RU" sz="105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« Змагання»</a:t>
                      </a:r>
                      <a:endParaRPr lang="ru-RU" sz="1050" i="1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Пальці обох по по підлозі просуваються вперед.</a:t>
                      </a:r>
                      <a:endParaRPr lang="ru-RU" sz="105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/>
                        <a:t>Січень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/>
                        <a:t>Сприяти виробленню правильного дихання та координації рухів пальців.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«Усі мовчать»</a:t>
                      </a:r>
                      <a:endParaRPr lang="ru-RU" sz="1050" i="1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Зробити вдих, а видихнути на звук [з], доторкнувшися вказівним пальцем до губ, неначе попросити тиші.</a:t>
                      </a:r>
                      <a:endParaRPr lang="ru-RU" sz="105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«Барабанщик»</a:t>
                      </a:r>
                      <a:endParaRPr lang="ru-RU" sz="1050" i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Посміхнутися відкрити рот</a:t>
                      </a:r>
                      <a:endParaRPr lang="ru-RU" sz="1050" i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кінчик язика за верхніми зубами – </a:t>
                      </a:r>
                      <a:r>
                        <a:rPr lang="uk-UA" sz="900" i="1" dirty="0" err="1"/>
                        <a:t>“де-де-де</a:t>
                      </a:r>
                      <a:r>
                        <a:rPr lang="uk-UA" sz="900" i="1" dirty="0"/>
                        <a:t>…”.</a:t>
                      </a:r>
                      <a:endParaRPr lang="ru-RU" sz="105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« Ножиці»</a:t>
                      </a:r>
                      <a:endParaRPr lang="ru-RU" sz="1050" i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Вказівним та середнім пальцями обох рук робити рухи( ножиці).</a:t>
                      </a:r>
                      <a:endParaRPr lang="ru-RU" sz="105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/>
                        <a:t>Лютий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/>
                        <a:t>Вміння орієнтуватися в просторі розвивати моторику рук,зацікавлювати дітей грою.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«Де пахне?»</a:t>
                      </a:r>
                      <a:endParaRPr lang="ru-RU" sz="1050" i="1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Повороти голови вдих, видих</a:t>
                      </a:r>
                      <a:endParaRPr lang="ru-RU" sz="105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«Млинець»</a:t>
                      </a:r>
                      <a:endParaRPr lang="ru-RU" sz="1050" i="1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Посміхнутися відкрити рот</a:t>
                      </a:r>
                      <a:endParaRPr lang="ru-RU" sz="1050" i="1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покласти широкий язик на нижню губу.</a:t>
                      </a:r>
                      <a:endParaRPr lang="ru-RU" sz="105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«Гусак»</a:t>
                      </a:r>
                      <a:endParaRPr lang="ru-RU" sz="1050" i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Кисть із витягнутими пальцями,немов гусак.</a:t>
                      </a:r>
                      <a:endParaRPr lang="ru-RU" sz="105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/>
                        <a:t>Березень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/>
                        <a:t> Формувати навички оздоровчого дихання,розвивати музичний слух та дрібну моторику.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« Зозуля»</a:t>
                      </a:r>
                      <a:endParaRPr lang="ru-RU" sz="1050" i="1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На плавному видиху вимовляти «ку-ку».</a:t>
                      </a:r>
                      <a:endParaRPr lang="ru-RU" sz="105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«Трубочка»</a:t>
                      </a:r>
                      <a:endParaRPr lang="ru-RU" sz="1050" i="1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Висунути широкий язик. Бокові краї язика завернути угору.</a:t>
                      </a:r>
                      <a:endParaRPr lang="ru-RU" sz="105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«Дощик»</a:t>
                      </a:r>
                      <a:endParaRPr lang="ru-RU" sz="1050" i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Стукають пальчиками  обох рук по стегнах.</a:t>
                      </a:r>
                      <a:endParaRPr lang="ru-RU" sz="105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/>
                        <a:t>Квітень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/>
                        <a:t>Розвивати силу голосатавміння орієнтуватися в просторі.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«Змійка»</a:t>
                      </a:r>
                      <a:endParaRPr lang="ru-RU" sz="1050" i="1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Рот широко відкрити. Язик сильно висунути уперед.</a:t>
                      </a:r>
                      <a:endParaRPr lang="ru-RU" sz="105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«Сопілочка»</a:t>
                      </a:r>
                      <a:endParaRPr lang="ru-RU" sz="1050" i="1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З напругою витягнути вперед губи (зуби зімкнуті).</a:t>
                      </a:r>
                      <a:endParaRPr lang="ru-RU" sz="105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«Кішечка»</a:t>
                      </a:r>
                      <a:endParaRPr lang="ru-RU" sz="1050" i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 err="1"/>
                        <a:t>Хобьба</a:t>
                      </a:r>
                      <a:r>
                        <a:rPr lang="uk-UA" sz="900" i="1" dirty="0"/>
                        <a:t> на носочках.</a:t>
                      </a:r>
                      <a:endParaRPr lang="ru-RU" sz="105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/>
                        <a:t>Травень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/>
                        <a:t>Формувати відчуття ритму,координацію рухів зі співом.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«Літак»</a:t>
                      </a:r>
                      <a:endParaRPr lang="ru-RU" sz="1050" i="1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i="1"/>
                        <a:t>Покладіть на долоньку  шматочок ватки чи паперу дитина повинна подути на «літак», щоб він полетів як найдалі</a:t>
                      </a:r>
                      <a:r>
                        <a:rPr lang="uk-UA" sz="900" i="1"/>
                        <a:t>.</a:t>
                      </a:r>
                      <a:endParaRPr lang="ru-RU" sz="105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«Пароплав гуде»</a:t>
                      </a:r>
                      <a:endParaRPr lang="ru-RU" sz="1050" i="1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Губи в усмішці,відкрити рот</a:t>
                      </a:r>
                      <a:endParaRPr lang="ru-RU" sz="1050" i="1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/>
                        <a:t>з напругою виголосити довгий “и-и-и …”.</a:t>
                      </a:r>
                      <a:endParaRPr lang="ru-RU" sz="105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« Зайчик»</a:t>
                      </a:r>
                      <a:endParaRPr lang="ru-RU" sz="1050" i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i="1" dirty="0"/>
                        <a:t>Пальці зігнуті в кулачок </a:t>
                      </a:r>
                      <a:r>
                        <a:rPr lang="uk-UA" sz="900" i="1" dirty="0" err="1"/>
                        <a:t>.зігнуті</a:t>
                      </a:r>
                      <a:r>
                        <a:rPr lang="uk-UA" sz="900" i="1" dirty="0"/>
                        <a:t> лише вказівний та середній.</a:t>
                      </a:r>
                      <a:endParaRPr lang="ru-RU" sz="105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3714752"/>
            <a:ext cx="5867400" cy="2533648"/>
          </a:xfrm>
        </p:spPr>
        <p:txBody>
          <a:bodyPr/>
          <a:lstStyle/>
          <a:p>
            <a:pPr algn="ctr"/>
            <a:br>
              <a:rPr lang="uk-UA" dirty="0"/>
            </a:br>
            <a:r>
              <a:rPr lang="uk-UA" dirty="0"/>
              <a:t>ДЯКУЄМО ЗА УВАГУ!</a:t>
            </a:r>
            <a:endParaRPr lang="ru-RU" dirty="0"/>
          </a:p>
        </p:txBody>
      </p:sp>
      <p:pic>
        <p:nvPicPr>
          <p:cNvPr id="3074" name="Picture 2" descr="C:\Users\User\Desktop\Методоб'єднання музкерівників\Синиціна МО\52004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74" r="574"/>
          <a:stretch>
            <a:fillRect/>
          </a:stretch>
        </p:blipFill>
        <p:spPr bwMode="auto">
          <a:xfrm>
            <a:off x="3000375" y="609600"/>
            <a:ext cx="5867400" cy="28194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2538393" cy="190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l="25375" t="2520" r="19730" b="6775"/>
          <a:stretch>
            <a:fillRect/>
          </a:stretch>
        </p:blipFill>
        <p:spPr bwMode="auto">
          <a:xfrm>
            <a:off x="250001" y="4516100"/>
            <a:ext cx="2536049" cy="19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 r="3380"/>
          <a:stretch>
            <a:fillRect/>
          </a:stretch>
        </p:blipFill>
        <p:spPr bwMode="auto">
          <a:xfrm>
            <a:off x="214282" y="2714620"/>
            <a:ext cx="2571768" cy="17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Планування допомагає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0" y="928670"/>
          <a:ext cx="700092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57818" y="1214422"/>
            <a:ext cx="350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Мета планування </a:t>
            </a:r>
            <a:r>
              <a:rPr lang="uk-UA" dirty="0"/>
              <a:t>- гармонійно та всебічно розвивати особистість дитини за всіма </a:t>
            </a:r>
            <a:r>
              <a:rPr lang="uk-UA" dirty="0" err="1"/>
              <a:t>компетенціями</a:t>
            </a:r>
            <a:r>
              <a:rPr lang="uk-UA" dirty="0"/>
              <a:t>, означеними у Базовому компоненті.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Складаючи план, рекомендовано дотримуватися таких принципів: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34400" cy="75895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uk-UA" b="1" dirty="0"/>
              <a:t> Із чого розпочати — перспективне планування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5450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/>
              <a:t>Щоб скласти перспективний план, аналізуємо:</a:t>
            </a:r>
            <a:endParaRPr lang="ru-RU" dirty="0"/>
          </a:p>
          <a:p>
            <a:r>
              <a:rPr lang="uk-UA" dirty="0"/>
              <a:t> вимоги нормативних документів;</a:t>
            </a:r>
            <a:endParaRPr lang="ru-RU" dirty="0"/>
          </a:p>
          <a:p>
            <a:r>
              <a:rPr lang="uk-UA" dirty="0"/>
              <a:t> освітню програму для дітей від 2 до 7 років «Дитина», а саме розділ «Музика» —</a:t>
            </a:r>
            <a:endParaRPr lang="ru-RU" dirty="0"/>
          </a:p>
          <a:p>
            <a:pPr>
              <a:buNone/>
            </a:pPr>
            <a:r>
              <a:rPr lang="uk-UA" dirty="0"/>
              <a:t>- освітні завдання;</a:t>
            </a:r>
            <a:endParaRPr lang="ru-RU" dirty="0"/>
          </a:p>
          <a:p>
            <a:pPr>
              <a:buNone/>
            </a:pPr>
            <a:r>
              <a:rPr lang="uk-UA" dirty="0"/>
              <a:t>- зміст педагогічної роботи;</a:t>
            </a:r>
            <a:endParaRPr lang="ru-RU" dirty="0"/>
          </a:p>
          <a:p>
            <a:pPr>
              <a:buNone/>
            </a:pPr>
            <a:r>
              <a:rPr lang="uk-UA" dirty="0"/>
              <a:t>- орієнтовний музичний репертуар.</a:t>
            </a:r>
            <a:endParaRPr lang="ru-RU" dirty="0"/>
          </a:p>
          <a:p>
            <a:endParaRPr lang="ru-RU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429000"/>
            <a:ext cx="2252358" cy="31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Перспективне планування складатиметься з таких блоків/розділів: 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-785850" y="1142984"/>
          <a:ext cx="1014419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34400" cy="758952"/>
          </a:xfrm>
        </p:spPr>
        <p:txBody>
          <a:bodyPr>
            <a:normAutofit/>
          </a:bodyPr>
          <a:lstStyle/>
          <a:p>
            <a:r>
              <a:rPr lang="uk-UA" b="1" dirty="0"/>
              <a:t>Календарне планування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Календарні плани складаються на основі перспективних. Музичний керівник обирає зручний для нього період і в довільній текстовій формі заповнює графи таблиці.</a:t>
            </a:r>
            <a:endParaRPr lang="ru-RU" dirty="0"/>
          </a:p>
          <a:p>
            <a:r>
              <a:rPr lang="uk-UA" dirty="0"/>
              <a:t>У календарних планах ураховуємо, що на одному занятті, крім вступного у вересні, вивчаємо з дітьми </a:t>
            </a:r>
            <a:r>
              <a:rPr lang="uk-UA" b="1" dirty="0"/>
              <a:t>не більше ніж дві позиції нового матеріалу </a:t>
            </a:r>
            <a:r>
              <a:rPr lang="uk-UA" dirty="0"/>
              <a:t>з усіх видів музичної діяльності. </a:t>
            </a:r>
          </a:p>
          <a:p>
            <a:pPr marL="804863" indent="-273050">
              <a:buNone/>
            </a:pPr>
            <a:r>
              <a:rPr lang="uk-UA" sz="1900" b="1" i="1" dirty="0"/>
              <a:t>Наприклад</a:t>
            </a:r>
            <a:r>
              <a:rPr lang="uk-UA" sz="1900" i="1" dirty="0"/>
              <a:t>, ознайомлюємо</a:t>
            </a:r>
            <a:r>
              <a:rPr lang="uk-UA" sz="1900" b="1" i="1" dirty="0"/>
              <a:t> </a:t>
            </a:r>
            <a:r>
              <a:rPr lang="uk-UA" sz="1900" i="1" dirty="0"/>
              <a:t>дітей із новими:</a:t>
            </a:r>
            <a:endParaRPr lang="ru-RU" sz="1900" i="1" dirty="0"/>
          </a:p>
          <a:p>
            <a:pPr marL="804863" lvl="0" indent="-273050">
              <a:buFont typeface="Wingdings" pitchFamily="2" charset="2"/>
              <a:buChar char="Ø"/>
            </a:pPr>
            <a:r>
              <a:rPr lang="uk-UA" sz="1900" i="1" dirty="0"/>
              <a:t>Музично </a:t>
            </a:r>
            <a:r>
              <a:rPr lang="uk-UA" sz="1900" i="1" dirty="0" err="1"/>
              <a:t>–ритмічною</a:t>
            </a:r>
            <a:r>
              <a:rPr lang="uk-UA" sz="1900" i="1" dirty="0"/>
              <a:t> вправою та піснею;</a:t>
            </a:r>
            <a:endParaRPr lang="ru-RU" sz="1900" i="1" dirty="0"/>
          </a:p>
          <a:p>
            <a:pPr marL="804863" lvl="0" indent="-273050">
              <a:buFont typeface="Wingdings" pitchFamily="2" charset="2"/>
              <a:buChar char="Ø"/>
            </a:pPr>
            <a:r>
              <a:rPr lang="uk-UA" sz="1900" i="1" dirty="0"/>
              <a:t>Твором зі слухання  та основними рухами танка;</a:t>
            </a:r>
            <a:endParaRPr lang="ru-RU" sz="1900" i="1" dirty="0"/>
          </a:p>
          <a:p>
            <a:pPr marL="804863" lvl="0" indent="-273050">
              <a:buFont typeface="Wingdings" pitchFamily="2" charset="2"/>
              <a:buChar char="Ø"/>
            </a:pPr>
            <a:r>
              <a:rPr lang="uk-UA" sz="1900" i="1" dirty="0"/>
              <a:t>Оркестром та </a:t>
            </a:r>
            <a:r>
              <a:rPr lang="uk-UA" sz="1900" i="1" dirty="0" err="1"/>
              <a:t>музично-</a:t>
            </a:r>
            <a:r>
              <a:rPr lang="uk-UA" sz="1900" i="1" dirty="0"/>
              <a:t> рухливою грою тощо.</a:t>
            </a:r>
            <a:endParaRPr lang="ru-RU" sz="1900" i="1" dirty="0"/>
          </a:p>
          <a:p>
            <a:r>
              <a:rPr lang="uk-UA" b="1" dirty="0"/>
              <a:t>Середня кількість занять на місяць -8.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714752"/>
            <a:ext cx="4598821" cy="25667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57158" y="642918"/>
            <a:ext cx="8504238" cy="4572000"/>
          </a:xfrm>
        </p:spPr>
        <p:txBody>
          <a:bodyPr/>
          <a:lstStyle/>
          <a:p>
            <a:pPr>
              <a:buNone/>
            </a:pPr>
            <a:r>
              <a:rPr lang="uk-UA" b="1" dirty="0"/>
              <a:t>Заняття є головною формою організації навчальної діяльності</a:t>
            </a:r>
            <a:endParaRPr lang="ru-RU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uk-UA" b="1" dirty="0">
                <a:solidFill>
                  <a:srgbClr val="7030A0"/>
                </a:solidFill>
              </a:rPr>
              <a:t>Музичне заняття </a:t>
            </a:r>
            <a:r>
              <a:rPr lang="uk-UA" dirty="0"/>
              <a:t>— це спільна діяльність музичного керівника і дітей, яка передбачає певний порядок, розподіл організаційних функцій, добір послідовності ланок освітньої роботи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350</TotalTime>
  <Words>1828</Words>
  <Application>Microsoft Office PowerPoint</Application>
  <PresentationFormat>Экран (4:3)</PresentationFormat>
  <Paragraphs>243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Calibri</vt:lpstr>
      <vt:lpstr>Georgia</vt:lpstr>
      <vt:lpstr>Wingdings</vt:lpstr>
      <vt:lpstr>Wingdings 2</vt:lpstr>
      <vt:lpstr>Официальная</vt:lpstr>
      <vt:lpstr> </vt:lpstr>
      <vt:lpstr>Презентация PowerPoint</vt:lpstr>
      <vt:lpstr>Особливості календарного  та перспективного планування </vt:lpstr>
      <vt:lpstr>Планування допомагає</vt:lpstr>
      <vt:lpstr>Складаючи план, рекомендовано дотримуватися таких принципів:</vt:lpstr>
      <vt:lpstr>  Із чого розпочати — перспективне планування</vt:lpstr>
      <vt:lpstr>Перспективне планування складатиметься з таких блоків/розділів: </vt:lpstr>
      <vt:lpstr>Календарне планування</vt:lpstr>
      <vt:lpstr>Презентация PowerPoint</vt:lpstr>
      <vt:lpstr>Програмою та Методичними рекомендаціями до програми «Дитина» виділяються такі типи музичних занять.</vt:lpstr>
      <vt:lpstr>Комбіновані заняття </vt:lpstr>
      <vt:lpstr>Традиційні заняття</vt:lpstr>
      <vt:lpstr>Домінантні заняття</vt:lpstr>
      <vt:lpstr>Тематичні заняття</vt:lpstr>
      <vt:lpstr>Сюжетно-динамічне заняття</vt:lpstr>
      <vt:lpstr>Інтегровані заняття</vt:lpstr>
      <vt:lpstr>Новаційні види діяльності дітей під час проведення музичних занять</vt:lpstr>
      <vt:lpstr>ЛОГОРИТМІКА</vt:lpstr>
      <vt:lpstr>Логоритмічні вправи покликані </vt:lpstr>
      <vt:lpstr>Регулярне виконання логоритмічних вправ позитивно впливає на розвиток у дитини:</vt:lpstr>
      <vt:lpstr>Дихальна гімнастика</vt:lpstr>
      <vt:lpstr>Користь дихальної гімнастики для дітей:</vt:lpstr>
      <vt:lpstr>Основними завданнями дихальних вправ є:</vt:lpstr>
      <vt:lpstr>Артикуляційна гімнастика</vt:lpstr>
      <vt:lpstr>Артикуляційна гімнастика сприяє:</vt:lpstr>
      <vt:lpstr>Артикуляційна гімнастика спрямована на підготовку мовленнєвого апарату до співу та правильної вимови</vt:lpstr>
      <vt:lpstr>Презентация PowerPoint</vt:lpstr>
      <vt:lpstr>Що таке пальчикові ігри?</vt:lpstr>
      <vt:lpstr>Рекомендації з проведення пальчикових ігор на музичному занятті</vt:lpstr>
      <vt:lpstr>Орієнтовний розподіл новацій них видів діяльності під час музичних занять  для дітей раннього віку</vt:lpstr>
      <vt:lpstr> 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32</cp:revision>
  <dcterms:created xsi:type="dcterms:W3CDTF">2022-01-21T08:46:24Z</dcterms:created>
  <dcterms:modified xsi:type="dcterms:W3CDTF">2022-01-31T10:43:01Z</dcterms:modified>
</cp:coreProperties>
</file>